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2" r:id="rId8"/>
    <p:sldId id="260" r:id="rId9"/>
    <p:sldId id="263" r:id="rId10"/>
    <p:sldId id="261" r:id="rId11"/>
    <p:sldId id="264" r:id="rId12"/>
    <p:sldId id="266" r:id="rId13"/>
    <p:sldId id="265" r:id="rId14"/>
  </p:sldIdLst>
  <p:sldSz cx="24382413" cy="13716000"/>
  <p:notesSz cx="6858000" cy="9144000"/>
  <p:defaultTextStyle>
    <a:defPPr>
      <a:defRPr lang="en-U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3C9"/>
    <a:srgbClr val="C4DAB7"/>
    <a:srgbClr val="EEE0CE"/>
    <a:srgbClr val="C4DCE6"/>
    <a:srgbClr val="000000"/>
    <a:srgbClr val="142C46"/>
    <a:srgbClr val="C6B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31" d="100"/>
          <a:sy n="31" d="100"/>
        </p:scale>
        <p:origin x="80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954A5-B143-4F6D-A8D6-F09FC1E95D90}" type="datetimeFigureOut">
              <a:rPr lang="sv-SE" smtClean="0"/>
              <a:t>2024-05-02</a:t>
            </a:fld>
            <a:endParaRPr lang="sv-SE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C30F-B77B-49FE-B2B9-5C387AE1F0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12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2C872F-BD66-2C4A-DACA-3DA87DC5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8826" y="6249852"/>
            <a:ext cx="10696274" cy="3108543"/>
          </a:xfrm>
        </p:spPr>
        <p:txBody>
          <a:bodyPr lIns="0" tIns="0" rIns="0" bIns="0" anchor="t">
            <a:noAutofit/>
          </a:bodyPr>
          <a:lstStyle>
            <a:lvl1pPr algn="l">
              <a:defRPr sz="101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1FE50-D284-2BAC-D28C-7DA700E7A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8826" y="9854105"/>
            <a:ext cx="10696274" cy="39780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accent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1D07B133-15C0-49F0-9785-C4C12702BF40}" type="datetime1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Grafikk 10" descr="Krødsherad kommune">
            <a:extLst>
              <a:ext uri="{FF2B5EF4-FFF2-40B4-BE49-F238E27FC236}">
                <a16:creationId xmlns:a16="http://schemas.microsoft.com/office/drawing/2014/main" id="{59E4274A-E742-6BB4-5C3A-D2974AE2C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26774" y="10896222"/>
            <a:ext cx="4446000" cy="1676777"/>
          </a:xfrm>
          <a:prstGeom prst="rect">
            <a:avLst/>
          </a:prstGeom>
        </p:spPr>
      </p:pic>
      <p:pic>
        <p:nvPicPr>
          <p:cNvPr id="19" name="Grafikk 18" descr="Vertskap i verdensklasse">
            <a:extLst>
              <a:ext uri="{FF2B5EF4-FFF2-40B4-BE49-F238E27FC236}">
                <a16:creationId xmlns:a16="http://schemas.microsoft.com/office/drawing/2014/main" id="{CC95D9B9-319C-E37F-8918-11400F0507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50907" y="10833970"/>
            <a:ext cx="1510318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4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F1E4B8B9-01C3-D2CF-14A0-BBB85171A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06" r="2414" b="1287"/>
          <a:stretch/>
        </p:blipFill>
        <p:spPr>
          <a:xfrm>
            <a:off x="-1" y="1832017"/>
            <a:ext cx="24382413" cy="118839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2D96518-7CC2-4642-3765-A5FD33DB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600" y="6645548"/>
            <a:ext cx="14037771" cy="3739485"/>
          </a:xfrm>
        </p:spPr>
        <p:txBody>
          <a:bodyPr lIns="0" tIns="0" rIns="0" bIns="0" anchor="t">
            <a:noAutofit/>
          </a:bodyPr>
          <a:lstStyle>
            <a:lvl1pPr>
              <a:defRPr sz="81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ED1FCD-2FE8-4768-8E09-86CE3803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1471B9D-2C4E-485E-9FB6-4D9AFFA542C5}" type="datetime1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E593FA-98FD-DE4A-5781-6C5AC27C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93F745-E04C-71B4-E998-92CEA3B4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569E051B-6E50-C2E1-F6E7-23C78E7980A8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l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21035C7-1FA4-3D68-25C9-15696DDED3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BDF551D-4803-CCBD-AB1A-46D2431ACB47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lt1"/>
                </a:solidFill>
              </a:rPr>
              <a:t>Krødsherad kommune </a:t>
            </a:r>
          </a:p>
        </p:txBody>
      </p:sp>
    </p:spTree>
    <p:extLst>
      <p:ext uri="{BB962C8B-B14F-4D97-AF65-F5344CB8AC3E}">
        <p14:creationId xmlns:p14="http://schemas.microsoft.com/office/powerpoint/2010/main" val="228538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F1E4B8B9-01C3-D2CF-14A0-BBB85171A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06" r="2414" b="1287"/>
          <a:stretch/>
        </p:blipFill>
        <p:spPr>
          <a:xfrm>
            <a:off x="-1" y="1832017"/>
            <a:ext cx="24382413" cy="118839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2D96518-7CC2-4642-3765-A5FD33DB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600" y="6645548"/>
            <a:ext cx="14037771" cy="3739485"/>
          </a:xfrm>
        </p:spPr>
        <p:txBody>
          <a:bodyPr lIns="0" tIns="0" rIns="0" bIns="0" anchor="t">
            <a:noAutofit/>
          </a:bodyPr>
          <a:lstStyle>
            <a:lvl1pPr>
              <a:defRPr sz="810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ED1FCD-2FE8-4768-8E09-86CE3803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13BAA52-CEDE-46CE-A3A1-6E8370F825B9}" type="datetime1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E593FA-98FD-DE4A-5781-6C5AC27C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93F745-E04C-71B4-E998-92CEA3B4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569E051B-6E50-C2E1-F6E7-23C78E7980A8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dk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21035C7-1FA4-3D68-25C9-15696DDED3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BDF551D-4803-CCBD-AB1A-46D2431ACB47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dk1"/>
                </a:solidFill>
              </a:rPr>
              <a:t>Krødsherad kommune </a:t>
            </a:r>
          </a:p>
        </p:txBody>
      </p:sp>
    </p:spTree>
    <p:extLst>
      <p:ext uri="{BB962C8B-B14F-4D97-AF65-F5344CB8AC3E}">
        <p14:creationId xmlns:p14="http://schemas.microsoft.com/office/powerpoint/2010/main" val="372943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909E13E-96FC-4013-99A7-15CC3E933C55}" type="datetime1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A0DB9F6F-119E-FA25-C6B7-6B24BCFE0D98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l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k 7">
            <a:extLst>
              <a:ext uri="{FF2B5EF4-FFF2-40B4-BE49-F238E27FC236}">
                <a16:creationId xmlns:a16="http://schemas.microsoft.com/office/drawing/2014/main" id="{A5EE0249-C805-4FE9-4845-D7987A42F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E5B139FA-91DC-0058-BDFF-7403C516F4CB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lt1"/>
                </a:solidFill>
              </a:rPr>
              <a:t>Krødsherad kommune </a:t>
            </a:r>
          </a:p>
        </p:txBody>
      </p:sp>
    </p:spTree>
    <p:extLst>
      <p:ext uri="{BB962C8B-B14F-4D97-AF65-F5344CB8AC3E}">
        <p14:creationId xmlns:p14="http://schemas.microsoft.com/office/powerpoint/2010/main" val="101842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lys blå">
    <p:bg>
      <p:bgPr>
        <a:solidFill>
          <a:srgbClr val="D3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4C56113-2DDF-4BAE-B0FA-49BCFE34C3A7}" type="datetime1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6785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736C1F1-3B44-467C-97F9-DC300F91206E}" type="datetime1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D994C44-F2F0-EE7F-A374-A547B212F4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3536" y="2387890"/>
            <a:ext cx="12193500" cy="81290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636742"/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36021-845E-7E5D-903D-3245D1BE8D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37070" y="10787884"/>
            <a:ext cx="10100645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 dirty="0"/>
              <a:t>Klikk for å legge til bildetekst</a:t>
            </a:r>
          </a:p>
        </p:txBody>
      </p:sp>
    </p:spTree>
    <p:extLst>
      <p:ext uri="{BB962C8B-B14F-4D97-AF65-F5344CB8AC3E}">
        <p14:creationId xmlns:p14="http://schemas.microsoft.com/office/powerpoint/2010/main" val="754364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2C2EC6A-456C-4CC7-AEB5-2FD42B2DEC90}" type="datetime1">
              <a:rPr lang="nb-NO" smtClean="0"/>
              <a:t>02.05.2024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D994C44-F2F0-EE7F-A374-A547B212F4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3536" y="2387890"/>
            <a:ext cx="12193500" cy="81290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1636742"/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36021-845E-7E5D-903D-3245D1BE8D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37070" y="10787884"/>
            <a:ext cx="10100645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D03CDE8-162C-102A-B9D4-21601B5E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804" y="12732321"/>
            <a:ext cx="8229064" cy="230832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A0A3084A-4EEB-2232-49C6-F3DD1C75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0079" y="12698031"/>
            <a:ext cx="5486043" cy="307777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05EA44EE-AB38-0013-590A-117A92AD4AB2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l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k 11">
            <a:extLst>
              <a:ext uri="{FF2B5EF4-FFF2-40B4-BE49-F238E27FC236}">
                <a16:creationId xmlns:a16="http://schemas.microsoft.com/office/drawing/2014/main" id="{CDFDBB89-0207-3689-3EB6-B4608B1FA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3301849-BE66-1213-B502-27ABE62E98A9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lt1"/>
                </a:solidFill>
              </a:rPr>
              <a:t>Krødsherad kommune </a:t>
            </a:r>
          </a:p>
        </p:txBody>
      </p:sp>
    </p:spTree>
    <p:extLst>
      <p:ext uri="{BB962C8B-B14F-4D97-AF65-F5344CB8AC3E}">
        <p14:creationId xmlns:p14="http://schemas.microsoft.com/office/powerpoint/2010/main" val="1019200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lys blå">
    <p:bg>
      <p:bgPr>
        <a:solidFill>
          <a:srgbClr val="D3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D93E65C-4D98-4215-86A5-DBCEDC21BBBC}" type="datetime1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D994C44-F2F0-EE7F-A374-A547B212F4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3536" y="2387890"/>
            <a:ext cx="12193500" cy="81290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636742"/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36021-845E-7E5D-903D-3245D1BE8D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37070" y="10787884"/>
            <a:ext cx="10100645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 dirty="0"/>
              <a:t>Klikk for å legge til bildetekst</a:t>
            </a:r>
          </a:p>
        </p:txBody>
      </p:sp>
    </p:spTree>
    <p:extLst>
      <p:ext uri="{BB962C8B-B14F-4D97-AF65-F5344CB8AC3E}">
        <p14:creationId xmlns:p14="http://schemas.microsoft.com/office/powerpoint/2010/main" val="3984114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uthev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9722E2E1-2237-4AAE-AE58-16142FEB1F55}" type="datetime1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36021-845E-7E5D-903D-3245D1BE8D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80579" y="2855648"/>
            <a:ext cx="7960322" cy="44595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8" name="Grafikk 17">
            <a:extLst>
              <a:ext uri="{FF2B5EF4-FFF2-40B4-BE49-F238E27FC236}">
                <a16:creationId xmlns:a16="http://schemas.microsoft.com/office/drawing/2014/main" id="{3BB46C03-9A86-746B-34E6-3A6FB0401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48635" y="7747953"/>
            <a:ext cx="8424000" cy="421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74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uthevet tekst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E815362-43A1-4CEC-8E56-C05FF5338AD0}" type="datetime1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BA4FD37A-9FAC-96B0-B5DC-F210E828B6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80579" y="2855648"/>
            <a:ext cx="7960322" cy="44595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29" name="Gruppe 128">
            <a:extLst>
              <a:ext uri="{FF2B5EF4-FFF2-40B4-BE49-F238E27FC236}">
                <a16:creationId xmlns:a16="http://schemas.microsoft.com/office/drawing/2014/main" id="{3C221571-5084-90B0-6321-26810E278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248637" y="7747953"/>
            <a:ext cx="8436706" cy="4218353"/>
            <a:chOff x="16843288" y="-8912048"/>
            <a:chExt cx="8418730" cy="4209390"/>
          </a:xfrm>
        </p:grpSpPr>
        <p:grpSp>
          <p:nvGrpSpPr>
            <p:cNvPr id="130" name="Grafikk 89">
              <a:extLst>
                <a:ext uri="{FF2B5EF4-FFF2-40B4-BE49-F238E27FC236}">
                  <a16:creationId xmlns:a16="http://schemas.microsoft.com/office/drawing/2014/main" id="{69086D72-DE6C-2FDF-BCF2-7BA387F32528}"/>
                </a:ext>
              </a:extLst>
            </p:cNvPr>
            <p:cNvGrpSpPr/>
            <p:nvPr/>
          </p:nvGrpSpPr>
          <p:grpSpPr>
            <a:xfrm>
              <a:off x="17895611" y="-8912048"/>
              <a:ext cx="6314035" cy="4209390"/>
              <a:chOff x="16597753" y="-6788280"/>
              <a:chExt cx="6314035" cy="4209390"/>
            </a:xfrm>
            <a:solidFill>
              <a:schemeClr val="bg1">
                <a:alpha val="16078"/>
              </a:schemeClr>
            </a:solidFill>
          </p:grpSpPr>
          <p:sp>
            <p:nvSpPr>
              <p:cNvPr id="158" name="Frihåndsform: figur 157">
                <a:extLst>
                  <a:ext uri="{FF2B5EF4-FFF2-40B4-BE49-F238E27FC236}">
                    <a16:creationId xmlns:a16="http://schemas.microsoft.com/office/drawing/2014/main" id="{C190C2F9-94A0-EBAA-47CD-16715E17716E}"/>
                  </a:ext>
                </a:extLst>
              </p:cNvPr>
              <p:cNvSpPr/>
              <p:nvPr/>
            </p:nvSpPr>
            <p:spPr>
              <a:xfrm>
                <a:off x="16597753" y="-4683585"/>
                <a:ext cx="1052322" cy="1052322"/>
              </a:xfrm>
              <a:custGeom>
                <a:avLst/>
                <a:gdLst>
                  <a:gd name="connsiteX0" fmla="*/ 1052303 w 1052322"/>
                  <a:gd name="connsiteY0" fmla="*/ 791045 h 1052322"/>
                  <a:gd name="connsiteX1" fmla="*/ 787263 w 1052322"/>
                  <a:gd name="connsiteY1" fmla="*/ 526005 h 1052322"/>
                  <a:gd name="connsiteX2" fmla="*/ 1052303 w 1052322"/>
                  <a:gd name="connsiteY2" fmla="*/ 260966 h 1052322"/>
                  <a:gd name="connsiteX3" fmla="*/ 791230 w 1052322"/>
                  <a:gd name="connsiteY3" fmla="*/ -156 h 1052322"/>
                  <a:gd name="connsiteX4" fmla="*/ 526141 w 1052322"/>
                  <a:gd name="connsiteY4" fmla="*/ 264883 h 1052322"/>
                  <a:gd name="connsiteX5" fmla="*/ 261102 w 1052322"/>
                  <a:gd name="connsiteY5" fmla="*/ -156 h 1052322"/>
                  <a:gd name="connsiteX6" fmla="*/ -20 w 1052322"/>
                  <a:gd name="connsiteY6" fmla="*/ 260966 h 1052322"/>
                  <a:gd name="connsiteX7" fmla="*/ 265019 w 1052322"/>
                  <a:gd name="connsiteY7" fmla="*/ 526005 h 1052322"/>
                  <a:gd name="connsiteX8" fmla="*/ -20 w 1052322"/>
                  <a:gd name="connsiteY8" fmla="*/ 791045 h 1052322"/>
                  <a:gd name="connsiteX9" fmla="*/ 261102 w 1052322"/>
                  <a:gd name="connsiteY9" fmla="*/ 1052167 h 1052322"/>
                  <a:gd name="connsiteX10" fmla="*/ 526141 w 1052322"/>
                  <a:gd name="connsiteY10" fmla="*/ 787127 h 1052322"/>
                  <a:gd name="connsiteX11" fmla="*/ 791230 w 105232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303" y="791045"/>
                    </a:moveTo>
                    <a:lnTo>
                      <a:pt x="787263" y="526005"/>
                    </a:lnTo>
                    <a:lnTo>
                      <a:pt x="1052303" y="260966"/>
                    </a:lnTo>
                    <a:lnTo>
                      <a:pt x="791230" y="-156"/>
                    </a:lnTo>
                    <a:lnTo>
                      <a:pt x="526141" y="264883"/>
                    </a:lnTo>
                    <a:lnTo>
                      <a:pt x="261102" y="-156"/>
                    </a:lnTo>
                    <a:lnTo>
                      <a:pt x="-20" y="260966"/>
                    </a:lnTo>
                    <a:lnTo>
                      <a:pt x="265019" y="526005"/>
                    </a:lnTo>
                    <a:lnTo>
                      <a:pt x="-20" y="791045"/>
                    </a:lnTo>
                    <a:lnTo>
                      <a:pt x="261102" y="1052167"/>
                    </a:lnTo>
                    <a:lnTo>
                      <a:pt x="526141" y="787127"/>
                    </a:lnTo>
                    <a:lnTo>
                      <a:pt x="791230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9" name="Frihåndsform: figur 158">
                <a:extLst>
                  <a:ext uri="{FF2B5EF4-FFF2-40B4-BE49-F238E27FC236}">
                    <a16:creationId xmlns:a16="http://schemas.microsoft.com/office/drawing/2014/main" id="{65ACE72B-318B-78CC-44E8-B790B8358849}"/>
                  </a:ext>
                </a:extLst>
              </p:cNvPr>
              <p:cNvSpPr/>
              <p:nvPr/>
            </p:nvSpPr>
            <p:spPr>
              <a:xfrm>
                <a:off x="18702448" y="-3631262"/>
                <a:ext cx="1052322" cy="1052372"/>
              </a:xfrm>
              <a:custGeom>
                <a:avLst/>
                <a:gdLst>
                  <a:gd name="connsiteX0" fmla="*/ 1052195 w 1052322"/>
                  <a:gd name="connsiteY0" fmla="*/ 791041 h 1052372"/>
                  <a:gd name="connsiteX1" fmla="*/ 787156 w 1052322"/>
                  <a:gd name="connsiteY1" fmla="*/ 525952 h 1052372"/>
                  <a:gd name="connsiteX2" fmla="*/ 1052195 w 1052322"/>
                  <a:gd name="connsiteY2" fmla="*/ 260912 h 1052372"/>
                  <a:gd name="connsiteX3" fmla="*/ 791123 w 1052322"/>
                  <a:gd name="connsiteY3" fmla="*/ -210 h 1052372"/>
                  <a:gd name="connsiteX4" fmla="*/ 526034 w 1052322"/>
                  <a:gd name="connsiteY4" fmla="*/ 264879 h 1052372"/>
                  <a:gd name="connsiteX5" fmla="*/ 260994 w 1052322"/>
                  <a:gd name="connsiteY5" fmla="*/ -210 h 1052372"/>
                  <a:gd name="connsiteX6" fmla="*/ -128 w 1052322"/>
                  <a:gd name="connsiteY6" fmla="*/ 260912 h 1052372"/>
                  <a:gd name="connsiteX7" fmla="*/ 264912 w 1052322"/>
                  <a:gd name="connsiteY7" fmla="*/ 525952 h 1052372"/>
                  <a:gd name="connsiteX8" fmla="*/ -128 w 1052322"/>
                  <a:gd name="connsiteY8" fmla="*/ 791041 h 1052372"/>
                  <a:gd name="connsiteX9" fmla="*/ 260945 w 1052322"/>
                  <a:gd name="connsiteY9" fmla="*/ 1052163 h 1052372"/>
                  <a:gd name="connsiteX10" fmla="*/ 526034 w 1052322"/>
                  <a:gd name="connsiteY10" fmla="*/ 787074 h 1052372"/>
                  <a:gd name="connsiteX11" fmla="*/ 791123 w 105232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195" y="791041"/>
                    </a:moveTo>
                    <a:lnTo>
                      <a:pt x="787156" y="525952"/>
                    </a:lnTo>
                    <a:lnTo>
                      <a:pt x="1052195" y="260912"/>
                    </a:lnTo>
                    <a:lnTo>
                      <a:pt x="791123" y="-210"/>
                    </a:lnTo>
                    <a:lnTo>
                      <a:pt x="526034" y="264879"/>
                    </a:lnTo>
                    <a:lnTo>
                      <a:pt x="260994" y="-210"/>
                    </a:lnTo>
                    <a:lnTo>
                      <a:pt x="-128" y="260912"/>
                    </a:lnTo>
                    <a:lnTo>
                      <a:pt x="264912" y="525952"/>
                    </a:lnTo>
                    <a:lnTo>
                      <a:pt x="-128" y="791041"/>
                    </a:lnTo>
                    <a:lnTo>
                      <a:pt x="260945" y="1052163"/>
                    </a:lnTo>
                    <a:lnTo>
                      <a:pt x="526034" y="787074"/>
                    </a:lnTo>
                    <a:lnTo>
                      <a:pt x="791123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0" name="Frihåndsform: figur 159">
                <a:extLst>
                  <a:ext uri="{FF2B5EF4-FFF2-40B4-BE49-F238E27FC236}">
                    <a16:creationId xmlns:a16="http://schemas.microsoft.com/office/drawing/2014/main" id="{CE8F461D-BE97-CB08-0C9B-26A6982DDC70}"/>
                  </a:ext>
                </a:extLst>
              </p:cNvPr>
              <p:cNvSpPr/>
              <p:nvPr/>
            </p:nvSpPr>
            <p:spPr>
              <a:xfrm>
                <a:off x="17650076" y="-6788280"/>
                <a:ext cx="1052372" cy="1052322"/>
              </a:xfrm>
              <a:custGeom>
                <a:avLst/>
                <a:gdLst>
                  <a:gd name="connsiteX0" fmla="*/ 1052298 w 1052372"/>
                  <a:gd name="connsiteY0" fmla="*/ 791202 h 1052322"/>
                  <a:gd name="connsiteX1" fmla="*/ 787209 w 1052372"/>
                  <a:gd name="connsiteY1" fmla="*/ 526113 h 1052322"/>
                  <a:gd name="connsiteX2" fmla="*/ 1052298 w 1052372"/>
                  <a:gd name="connsiteY2" fmla="*/ 261073 h 1052322"/>
                  <a:gd name="connsiteX3" fmla="*/ 791176 w 1052372"/>
                  <a:gd name="connsiteY3" fmla="*/ -49 h 1052322"/>
                  <a:gd name="connsiteX4" fmla="*/ 526137 w 1052372"/>
                  <a:gd name="connsiteY4" fmla="*/ 264991 h 1052322"/>
                  <a:gd name="connsiteX5" fmla="*/ 261048 w 1052372"/>
                  <a:gd name="connsiteY5" fmla="*/ -49 h 1052322"/>
                  <a:gd name="connsiteX6" fmla="*/ -74 w 1052372"/>
                  <a:gd name="connsiteY6" fmla="*/ 261073 h 1052322"/>
                  <a:gd name="connsiteX7" fmla="*/ 265015 w 1052372"/>
                  <a:gd name="connsiteY7" fmla="*/ 526113 h 1052322"/>
                  <a:gd name="connsiteX8" fmla="*/ -74 w 1052372"/>
                  <a:gd name="connsiteY8" fmla="*/ 791202 h 1052322"/>
                  <a:gd name="connsiteX9" fmla="*/ 261048 w 1052372"/>
                  <a:gd name="connsiteY9" fmla="*/ 1052274 h 1052322"/>
                  <a:gd name="connsiteX10" fmla="*/ 526137 w 1052372"/>
                  <a:gd name="connsiteY10" fmla="*/ 787235 h 1052322"/>
                  <a:gd name="connsiteX11" fmla="*/ 791176 w 105237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2298" y="791202"/>
                    </a:moveTo>
                    <a:lnTo>
                      <a:pt x="787209" y="526113"/>
                    </a:lnTo>
                    <a:lnTo>
                      <a:pt x="1052298" y="261073"/>
                    </a:lnTo>
                    <a:lnTo>
                      <a:pt x="791176" y="-49"/>
                    </a:lnTo>
                    <a:lnTo>
                      <a:pt x="526137" y="264991"/>
                    </a:lnTo>
                    <a:lnTo>
                      <a:pt x="261048" y="-49"/>
                    </a:lnTo>
                    <a:lnTo>
                      <a:pt x="-74" y="261073"/>
                    </a:lnTo>
                    <a:lnTo>
                      <a:pt x="265015" y="526113"/>
                    </a:lnTo>
                    <a:lnTo>
                      <a:pt x="-74" y="791202"/>
                    </a:lnTo>
                    <a:lnTo>
                      <a:pt x="261048" y="1052274"/>
                    </a:lnTo>
                    <a:lnTo>
                      <a:pt x="526137" y="787235"/>
                    </a:lnTo>
                    <a:lnTo>
                      <a:pt x="791176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1" name="Frihåndsform: figur 160">
                <a:extLst>
                  <a:ext uri="{FF2B5EF4-FFF2-40B4-BE49-F238E27FC236}">
                    <a16:creationId xmlns:a16="http://schemas.microsoft.com/office/drawing/2014/main" id="{2CD828A6-702D-B245-80A9-F22C3844479D}"/>
                  </a:ext>
                </a:extLst>
              </p:cNvPr>
              <p:cNvSpPr/>
              <p:nvPr/>
            </p:nvSpPr>
            <p:spPr>
              <a:xfrm>
                <a:off x="21859466" y="-4683585"/>
                <a:ext cx="1052322" cy="1052322"/>
              </a:xfrm>
              <a:custGeom>
                <a:avLst/>
                <a:gdLst>
                  <a:gd name="connsiteX0" fmla="*/ 1052034 w 1052322"/>
                  <a:gd name="connsiteY0" fmla="*/ 791045 h 1052322"/>
                  <a:gd name="connsiteX1" fmla="*/ 786995 w 1052322"/>
                  <a:gd name="connsiteY1" fmla="*/ 526005 h 1052322"/>
                  <a:gd name="connsiteX2" fmla="*/ 1052034 w 1052322"/>
                  <a:gd name="connsiteY2" fmla="*/ 260916 h 1052322"/>
                  <a:gd name="connsiteX3" fmla="*/ 790962 w 1052322"/>
                  <a:gd name="connsiteY3" fmla="*/ -156 h 1052322"/>
                  <a:gd name="connsiteX4" fmla="*/ 525873 w 1052322"/>
                  <a:gd name="connsiteY4" fmla="*/ 264883 h 1052322"/>
                  <a:gd name="connsiteX5" fmla="*/ 260833 w 1052322"/>
                  <a:gd name="connsiteY5" fmla="*/ -156 h 1052322"/>
                  <a:gd name="connsiteX6" fmla="*/ -289 w 1052322"/>
                  <a:gd name="connsiteY6" fmla="*/ 260916 h 1052322"/>
                  <a:gd name="connsiteX7" fmla="*/ 264800 w 1052322"/>
                  <a:gd name="connsiteY7" fmla="*/ 526005 h 1052322"/>
                  <a:gd name="connsiteX8" fmla="*/ -289 w 1052322"/>
                  <a:gd name="connsiteY8" fmla="*/ 791045 h 1052322"/>
                  <a:gd name="connsiteX9" fmla="*/ 260833 w 1052322"/>
                  <a:gd name="connsiteY9" fmla="*/ 1052167 h 1052322"/>
                  <a:gd name="connsiteX10" fmla="*/ 525873 w 1052322"/>
                  <a:gd name="connsiteY10" fmla="*/ 787127 h 1052322"/>
                  <a:gd name="connsiteX11" fmla="*/ 790962 w 105232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034" y="791045"/>
                    </a:moveTo>
                    <a:lnTo>
                      <a:pt x="786995" y="526005"/>
                    </a:lnTo>
                    <a:lnTo>
                      <a:pt x="1052034" y="260916"/>
                    </a:lnTo>
                    <a:lnTo>
                      <a:pt x="790962" y="-156"/>
                    </a:lnTo>
                    <a:lnTo>
                      <a:pt x="525873" y="264883"/>
                    </a:lnTo>
                    <a:lnTo>
                      <a:pt x="260833" y="-156"/>
                    </a:lnTo>
                    <a:lnTo>
                      <a:pt x="-289" y="260916"/>
                    </a:lnTo>
                    <a:lnTo>
                      <a:pt x="264800" y="526005"/>
                    </a:lnTo>
                    <a:lnTo>
                      <a:pt x="-289" y="791045"/>
                    </a:lnTo>
                    <a:lnTo>
                      <a:pt x="260833" y="1052167"/>
                    </a:lnTo>
                    <a:lnTo>
                      <a:pt x="525873" y="787127"/>
                    </a:lnTo>
                    <a:lnTo>
                      <a:pt x="790962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2" name="Frihåndsform: figur 161">
                <a:extLst>
                  <a:ext uri="{FF2B5EF4-FFF2-40B4-BE49-F238E27FC236}">
                    <a16:creationId xmlns:a16="http://schemas.microsoft.com/office/drawing/2014/main" id="{DF50E98D-4E94-5375-DC0D-ADA9143D0CE8}"/>
                  </a:ext>
                </a:extLst>
              </p:cNvPr>
              <p:cNvSpPr/>
              <p:nvPr/>
            </p:nvSpPr>
            <p:spPr>
              <a:xfrm>
                <a:off x="21859466" y="-6788280"/>
                <a:ext cx="1052322" cy="1052322"/>
              </a:xfrm>
              <a:custGeom>
                <a:avLst/>
                <a:gdLst>
                  <a:gd name="connsiteX0" fmla="*/ 1052034 w 1052322"/>
                  <a:gd name="connsiteY0" fmla="*/ 791202 h 1052322"/>
                  <a:gd name="connsiteX1" fmla="*/ 786995 w 1052322"/>
                  <a:gd name="connsiteY1" fmla="*/ 526113 h 1052322"/>
                  <a:gd name="connsiteX2" fmla="*/ 1052034 w 1052322"/>
                  <a:gd name="connsiteY2" fmla="*/ 261073 h 1052322"/>
                  <a:gd name="connsiteX3" fmla="*/ 790962 w 1052322"/>
                  <a:gd name="connsiteY3" fmla="*/ -49 h 1052322"/>
                  <a:gd name="connsiteX4" fmla="*/ 525873 w 1052322"/>
                  <a:gd name="connsiteY4" fmla="*/ 265040 h 1052322"/>
                  <a:gd name="connsiteX5" fmla="*/ 260833 w 1052322"/>
                  <a:gd name="connsiteY5" fmla="*/ -49 h 1052322"/>
                  <a:gd name="connsiteX6" fmla="*/ -289 w 1052322"/>
                  <a:gd name="connsiteY6" fmla="*/ 261073 h 1052322"/>
                  <a:gd name="connsiteX7" fmla="*/ 264800 w 1052322"/>
                  <a:gd name="connsiteY7" fmla="*/ 526113 h 1052322"/>
                  <a:gd name="connsiteX8" fmla="*/ -289 w 1052322"/>
                  <a:gd name="connsiteY8" fmla="*/ 791202 h 1052322"/>
                  <a:gd name="connsiteX9" fmla="*/ 260833 w 1052322"/>
                  <a:gd name="connsiteY9" fmla="*/ 1052274 h 1052322"/>
                  <a:gd name="connsiteX10" fmla="*/ 525873 w 1052322"/>
                  <a:gd name="connsiteY10" fmla="*/ 787235 h 1052322"/>
                  <a:gd name="connsiteX11" fmla="*/ 790962 w 105232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034" y="791202"/>
                    </a:moveTo>
                    <a:lnTo>
                      <a:pt x="786995" y="526113"/>
                    </a:lnTo>
                    <a:lnTo>
                      <a:pt x="1052034" y="261073"/>
                    </a:lnTo>
                    <a:lnTo>
                      <a:pt x="790962" y="-49"/>
                    </a:lnTo>
                    <a:lnTo>
                      <a:pt x="525873" y="265040"/>
                    </a:lnTo>
                    <a:lnTo>
                      <a:pt x="260833" y="-49"/>
                    </a:lnTo>
                    <a:lnTo>
                      <a:pt x="-289" y="261073"/>
                    </a:lnTo>
                    <a:lnTo>
                      <a:pt x="264800" y="526113"/>
                    </a:lnTo>
                    <a:lnTo>
                      <a:pt x="-289" y="791202"/>
                    </a:lnTo>
                    <a:lnTo>
                      <a:pt x="260833" y="1052274"/>
                    </a:lnTo>
                    <a:lnTo>
                      <a:pt x="525873" y="787235"/>
                    </a:lnTo>
                    <a:lnTo>
                      <a:pt x="790962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3" name="Frihåndsform: figur 162">
                <a:extLst>
                  <a:ext uri="{FF2B5EF4-FFF2-40B4-BE49-F238E27FC236}">
                    <a16:creationId xmlns:a16="http://schemas.microsoft.com/office/drawing/2014/main" id="{2E2564A4-854E-53C8-03E4-FBB238B4FDB9}"/>
                  </a:ext>
                </a:extLst>
              </p:cNvPr>
              <p:cNvSpPr/>
              <p:nvPr/>
            </p:nvSpPr>
            <p:spPr>
              <a:xfrm>
                <a:off x="19754771" y="-5735957"/>
                <a:ext cx="1052372" cy="1052372"/>
              </a:xfrm>
              <a:custGeom>
                <a:avLst/>
                <a:gdLst>
                  <a:gd name="connsiteX0" fmla="*/ 1052191 w 1052372"/>
                  <a:gd name="connsiteY0" fmla="*/ 791148 h 1052372"/>
                  <a:gd name="connsiteX1" fmla="*/ 787102 w 1052372"/>
                  <a:gd name="connsiteY1" fmla="*/ 526109 h 1052372"/>
                  <a:gd name="connsiteX2" fmla="*/ 1052191 w 1052372"/>
                  <a:gd name="connsiteY2" fmla="*/ 261020 h 1052372"/>
                  <a:gd name="connsiteX3" fmla="*/ 791069 w 1052372"/>
                  <a:gd name="connsiteY3" fmla="*/ -102 h 1052372"/>
                  <a:gd name="connsiteX4" fmla="*/ 526030 w 1052372"/>
                  <a:gd name="connsiteY4" fmla="*/ 264986 h 1052372"/>
                  <a:gd name="connsiteX5" fmla="*/ 260941 w 1052372"/>
                  <a:gd name="connsiteY5" fmla="*/ -102 h 1052372"/>
                  <a:gd name="connsiteX6" fmla="*/ -181 w 1052372"/>
                  <a:gd name="connsiteY6" fmla="*/ 261020 h 1052372"/>
                  <a:gd name="connsiteX7" fmla="*/ 264908 w 1052372"/>
                  <a:gd name="connsiteY7" fmla="*/ 526109 h 1052372"/>
                  <a:gd name="connsiteX8" fmla="*/ -181 w 1052372"/>
                  <a:gd name="connsiteY8" fmla="*/ 791148 h 1052372"/>
                  <a:gd name="connsiteX9" fmla="*/ 260941 w 1052372"/>
                  <a:gd name="connsiteY9" fmla="*/ 1052270 h 1052372"/>
                  <a:gd name="connsiteX10" fmla="*/ 525980 w 1052372"/>
                  <a:gd name="connsiteY10" fmla="*/ 787181 h 1052372"/>
                  <a:gd name="connsiteX11" fmla="*/ 791069 w 105237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72">
                    <a:moveTo>
                      <a:pt x="1052191" y="791148"/>
                    </a:moveTo>
                    <a:lnTo>
                      <a:pt x="787102" y="526109"/>
                    </a:lnTo>
                    <a:lnTo>
                      <a:pt x="1052191" y="261020"/>
                    </a:lnTo>
                    <a:lnTo>
                      <a:pt x="791069" y="-102"/>
                    </a:lnTo>
                    <a:lnTo>
                      <a:pt x="526030" y="264986"/>
                    </a:lnTo>
                    <a:lnTo>
                      <a:pt x="260941" y="-102"/>
                    </a:lnTo>
                    <a:lnTo>
                      <a:pt x="-181" y="261020"/>
                    </a:lnTo>
                    <a:lnTo>
                      <a:pt x="264908" y="526109"/>
                    </a:lnTo>
                    <a:lnTo>
                      <a:pt x="-181" y="791148"/>
                    </a:lnTo>
                    <a:lnTo>
                      <a:pt x="260941" y="1052270"/>
                    </a:lnTo>
                    <a:lnTo>
                      <a:pt x="525980" y="787181"/>
                    </a:lnTo>
                    <a:lnTo>
                      <a:pt x="791069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31" name="Grafikk 89">
              <a:extLst>
                <a:ext uri="{FF2B5EF4-FFF2-40B4-BE49-F238E27FC236}">
                  <a16:creationId xmlns:a16="http://schemas.microsoft.com/office/drawing/2014/main" id="{0BE45F20-B9C5-6411-037A-1F1DDA28414D}"/>
                </a:ext>
              </a:extLst>
            </p:cNvPr>
            <p:cNvGrpSpPr/>
            <p:nvPr/>
          </p:nvGrpSpPr>
          <p:grpSpPr>
            <a:xfrm>
              <a:off x="16843288" y="-8912048"/>
              <a:ext cx="8418730" cy="4209390"/>
              <a:chOff x="15545430" y="-6788280"/>
              <a:chExt cx="8418730" cy="4209390"/>
            </a:xfrm>
            <a:solidFill>
              <a:srgbClr val="000000">
                <a:alpha val="29020"/>
              </a:srgbClr>
            </a:solidFill>
          </p:grpSpPr>
          <p:sp>
            <p:nvSpPr>
              <p:cNvPr id="132" name="Frihåndsform: figur 131">
                <a:extLst>
                  <a:ext uri="{FF2B5EF4-FFF2-40B4-BE49-F238E27FC236}">
                    <a16:creationId xmlns:a16="http://schemas.microsoft.com/office/drawing/2014/main" id="{0CCB6EE7-8265-474C-ACCD-A5A8420CC60B}"/>
                  </a:ext>
                </a:extLst>
              </p:cNvPr>
              <p:cNvSpPr/>
              <p:nvPr/>
            </p:nvSpPr>
            <p:spPr>
              <a:xfrm>
                <a:off x="15545430" y="-4683585"/>
                <a:ext cx="1052322" cy="1052322"/>
              </a:xfrm>
              <a:custGeom>
                <a:avLst/>
                <a:gdLst>
                  <a:gd name="connsiteX0" fmla="*/ 1052273 w 1052322"/>
                  <a:gd name="connsiteY0" fmla="*/ 791045 h 1052322"/>
                  <a:gd name="connsiteX1" fmla="*/ 787234 w 1052322"/>
                  <a:gd name="connsiteY1" fmla="*/ 526005 h 1052322"/>
                  <a:gd name="connsiteX2" fmla="*/ 1052273 w 1052322"/>
                  <a:gd name="connsiteY2" fmla="*/ 260916 h 1052322"/>
                  <a:gd name="connsiteX3" fmla="*/ 791201 w 1052322"/>
                  <a:gd name="connsiteY3" fmla="*/ -156 h 1052322"/>
                  <a:gd name="connsiteX4" fmla="*/ 526112 w 1052322"/>
                  <a:gd name="connsiteY4" fmla="*/ 264883 h 1052322"/>
                  <a:gd name="connsiteX5" fmla="*/ 261072 w 1052322"/>
                  <a:gd name="connsiteY5" fmla="*/ -156 h 1052322"/>
                  <a:gd name="connsiteX6" fmla="*/ -50 w 1052322"/>
                  <a:gd name="connsiteY6" fmla="*/ 260916 h 1052322"/>
                  <a:gd name="connsiteX7" fmla="*/ 264990 w 1052322"/>
                  <a:gd name="connsiteY7" fmla="*/ 526005 h 1052322"/>
                  <a:gd name="connsiteX8" fmla="*/ -50 w 1052322"/>
                  <a:gd name="connsiteY8" fmla="*/ 791045 h 1052322"/>
                  <a:gd name="connsiteX9" fmla="*/ 261023 w 1052322"/>
                  <a:gd name="connsiteY9" fmla="*/ 1052167 h 1052322"/>
                  <a:gd name="connsiteX10" fmla="*/ 526112 w 1052322"/>
                  <a:gd name="connsiteY10" fmla="*/ 787127 h 1052322"/>
                  <a:gd name="connsiteX11" fmla="*/ 791201 w 105232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273" y="791045"/>
                    </a:moveTo>
                    <a:lnTo>
                      <a:pt x="787234" y="526005"/>
                    </a:lnTo>
                    <a:lnTo>
                      <a:pt x="1052273" y="260916"/>
                    </a:lnTo>
                    <a:lnTo>
                      <a:pt x="791201" y="-156"/>
                    </a:lnTo>
                    <a:lnTo>
                      <a:pt x="526112" y="264883"/>
                    </a:lnTo>
                    <a:lnTo>
                      <a:pt x="261072" y="-156"/>
                    </a:lnTo>
                    <a:lnTo>
                      <a:pt x="-50" y="260916"/>
                    </a:lnTo>
                    <a:lnTo>
                      <a:pt x="264990" y="526005"/>
                    </a:lnTo>
                    <a:lnTo>
                      <a:pt x="-50" y="791045"/>
                    </a:lnTo>
                    <a:lnTo>
                      <a:pt x="261023" y="1052167"/>
                    </a:lnTo>
                    <a:lnTo>
                      <a:pt x="526112" y="787127"/>
                    </a:lnTo>
                    <a:lnTo>
                      <a:pt x="791201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3" name="Frihåndsform: figur 132">
                <a:extLst>
                  <a:ext uri="{FF2B5EF4-FFF2-40B4-BE49-F238E27FC236}">
                    <a16:creationId xmlns:a16="http://schemas.microsoft.com/office/drawing/2014/main" id="{4252595A-A8BC-AA84-41A8-4480DE75DB36}"/>
                  </a:ext>
                </a:extLst>
              </p:cNvPr>
              <p:cNvSpPr/>
              <p:nvPr/>
            </p:nvSpPr>
            <p:spPr>
              <a:xfrm>
                <a:off x="17650076" y="-3631262"/>
                <a:ext cx="1052372" cy="1052372"/>
              </a:xfrm>
              <a:custGeom>
                <a:avLst/>
                <a:gdLst>
                  <a:gd name="connsiteX0" fmla="*/ 1052215 w 1052372"/>
                  <a:gd name="connsiteY0" fmla="*/ 791041 h 1052372"/>
                  <a:gd name="connsiteX1" fmla="*/ 787126 w 1052372"/>
                  <a:gd name="connsiteY1" fmla="*/ 525952 h 1052372"/>
                  <a:gd name="connsiteX2" fmla="*/ 1052215 w 1052372"/>
                  <a:gd name="connsiteY2" fmla="*/ 260912 h 1052372"/>
                  <a:gd name="connsiteX3" fmla="*/ 791093 w 1052372"/>
                  <a:gd name="connsiteY3" fmla="*/ -210 h 1052372"/>
                  <a:gd name="connsiteX4" fmla="*/ 526054 w 1052372"/>
                  <a:gd name="connsiteY4" fmla="*/ 264879 h 1052372"/>
                  <a:gd name="connsiteX5" fmla="*/ 260965 w 1052372"/>
                  <a:gd name="connsiteY5" fmla="*/ -210 h 1052372"/>
                  <a:gd name="connsiteX6" fmla="*/ -157 w 1052372"/>
                  <a:gd name="connsiteY6" fmla="*/ 260912 h 1052372"/>
                  <a:gd name="connsiteX7" fmla="*/ 264932 w 1052372"/>
                  <a:gd name="connsiteY7" fmla="*/ 525952 h 1052372"/>
                  <a:gd name="connsiteX8" fmla="*/ -157 w 1052372"/>
                  <a:gd name="connsiteY8" fmla="*/ 791041 h 1052372"/>
                  <a:gd name="connsiteX9" fmla="*/ 260965 w 1052372"/>
                  <a:gd name="connsiteY9" fmla="*/ 1052163 h 1052372"/>
                  <a:gd name="connsiteX10" fmla="*/ 526054 w 1052372"/>
                  <a:gd name="connsiteY10" fmla="*/ 787074 h 1052372"/>
                  <a:gd name="connsiteX11" fmla="*/ 791093 w 105237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72">
                    <a:moveTo>
                      <a:pt x="1052215" y="791041"/>
                    </a:moveTo>
                    <a:lnTo>
                      <a:pt x="787126" y="525952"/>
                    </a:lnTo>
                    <a:lnTo>
                      <a:pt x="1052215" y="260912"/>
                    </a:lnTo>
                    <a:lnTo>
                      <a:pt x="791093" y="-210"/>
                    </a:lnTo>
                    <a:lnTo>
                      <a:pt x="526054" y="264879"/>
                    </a:lnTo>
                    <a:lnTo>
                      <a:pt x="260965" y="-210"/>
                    </a:lnTo>
                    <a:lnTo>
                      <a:pt x="-157" y="260912"/>
                    </a:lnTo>
                    <a:lnTo>
                      <a:pt x="264932" y="525952"/>
                    </a:lnTo>
                    <a:lnTo>
                      <a:pt x="-157" y="791041"/>
                    </a:lnTo>
                    <a:lnTo>
                      <a:pt x="260965" y="1052163"/>
                    </a:lnTo>
                    <a:lnTo>
                      <a:pt x="526054" y="787074"/>
                    </a:lnTo>
                    <a:lnTo>
                      <a:pt x="791093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4" name="Frihåndsform: figur 133">
                <a:extLst>
                  <a:ext uri="{FF2B5EF4-FFF2-40B4-BE49-F238E27FC236}">
                    <a16:creationId xmlns:a16="http://schemas.microsoft.com/office/drawing/2014/main" id="{610AA85B-C01E-7295-1DD7-8D99E2E4B295}"/>
                  </a:ext>
                </a:extLst>
              </p:cNvPr>
              <p:cNvSpPr/>
              <p:nvPr/>
            </p:nvSpPr>
            <p:spPr>
              <a:xfrm>
                <a:off x="18702448" y="-4683585"/>
                <a:ext cx="1052322" cy="1052322"/>
              </a:xfrm>
              <a:custGeom>
                <a:avLst/>
                <a:gdLst>
                  <a:gd name="connsiteX0" fmla="*/ 1052112 w 1052322"/>
                  <a:gd name="connsiteY0" fmla="*/ 791045 h 1052322"/>
                  <a:gd name="connsiteX1" fmla="*/ 787073 w 1052322"/>
                  <a:gd name="connsiteY1" fmla="*/ 526005 h 1052322"/>
                  <a:gd name="connsiteX2" fmla="*/ 1052112 w 1052322"/>
                  <a:gd name="connsiteY2" fmla="*/ 260916 h 1052322"/>
                  <a:gd name="connsiteX3" fmla="*/ 791040 w 1052322"/>
                  <a:gd name="connsiteY3" fmla="*/ -156 h 1052322"/>
                  <a:gd name="connsiteX4" fmla="*/ 525951 w 1052322"/>
                  <a:gd name="connsiteY4" fmla="*/ 264883 h 1052322"/>
                  <a:gd name="connsiteX5" fmla="*/ 260911 w 1052322"/>
                  <a:gd name="connsiteY5" fmla="*/ -156 h 1052322"/>
                  <a:gd name="connsiteX6" fmla="*/ -211 w 1052322"/>
                  <a:gd name="connsiteY6" fmla="*/ 260916 h 1052322"/>
                  <a:gd name="connsiteX7" fmla="*/ 264829 w 1052322"/>
                  <a:gd name="connsiteY7" fmla="*/ 526005 h 1052322"/>
                  <a:gd name="connsiteX8" fmla="*/ -211 w 1052322"/>
                  <a:gd name="connsiteY8" fmla="*/ 791045 h 1052322"/>
                  <a:gd name="connsiteX9" fmla="*/ 260911 w 1052322"/>
                  <a:gd name="connsiteY9" fmla="*/ 1052167 h 1052322"/>
                  <a:gd name="connsiteX10" fmla="*/ 525951 w 1052322"/>
                  <a:gd name="connsiteY10" fmla="*/ 787127 h 1052322"/>
                  <a:gd name="connsiteX11" fmla="*/ 791040 w 105232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112" y="791045"/>
                    </a:moveTo>
                    <a:lnTo>
                      <a:pt x="787073" y="526005"/>
                    </a:lnTo>
                    <a:lnTo>
                      <a:pt x="1052112" y="260916"/>
                    </a:lnTo>
                    <a:lnTo>
                      <a:pt x="791040" y="-156"/>
                    </a:lnTo>
                    <a:lnTo>
                      <a:pt x="525951" y="264883"/>
                    </a:lnTo>
                    <a:lnTo>
                      <a:pt x="260911" y="-156"/>
                    </a:lnTo>
                    <a:lnTo>
                      <a:pt x="-211" y="260916"/>
                    </a:lnTo>
                    <a:lnTo>
                      <a:pt x="264829" y="526005"/>
                    </a:lnTo>
                    <a:lnTo>
                      <a:pt x="-211" y="791045"/>
                    </a:lnTo>
                    <a:lnTo>
                      <a:pt x="260911" y="1052167"/>
                    </a:lnTo>
                    <a:lnTo>
                      <a:pt x="525951" y="787127"/>
                    </a:lnTo>
                    <a:lnTo>
                      <a:pt x="791040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5" name="Frihåndsform: figur 134">
                <a:extLst>
                  <a:ext uri="{FF2B5EF4-FFF2-40B4-BE49-F238E27FC236}">
                    <a16:creationId xmlns:a16="http://schemas.microsoft.com/office/drawing/2014/main" id="{1A9A0310-F4AF-2CCD-C1DB-D3000763723A}"/>
                  </a:ext>
                </a:extLst>
              </p:cNvPr>
              <p:cNvSpPr/>
              <p:nvPr/>
            </p:nvSpPr>
            <p:spPr>
              <a:xfrm>
                <a:off x="17650076" y="-4683585"/>
                <a:ext cx="1052372" cy="1052322"/>
              </a:xfrm>
              <a:custGeom>
                <a:avLst/>
                <a:gdLst>
                  <a:gd name="connsiteX0" fmla="*/ 1052215 w 1052372"/>
                  <a:gd name="connsiteY0" fmla="*/ 791094 h 1052322"/>
                  <a:gd name="connsiteX1" fmla="*/ 787126 w 1052372"/>
                  <a:gd name="connsiteY1" fmla="*/ 526005 h 1052322"/>
                  <a:gd name="connsiteX2" fmla="*/ 1052215 w 1052372"/>
                  <a:gd name="connsiteY2" fmla="*/ 260916 h 1052322"/>
                  <a:gd name="connsiteX3" fmla="*/ 791093 w 1052372"/>
                  <a:gd name="connsiteY3" fmla="*/ -156 h 1052322"/>
                  <a:gd name="connsiteX4" fmla="*/ 526054 w 1052372"/>
                  <a:gd name="connsiteY4" fmla="*/ 264883 h 1052322"/>
                  <a:gd name="connsiteX5" fmla="*/ 260965 w 1052372"/>
                  <a:gd name="connsiteY5" fmla="*/ -156 h 1052322"/>
                  <a:gd name="connsiteX6" fmla="*/ -157 w 1052372"/>
                  <a:gd name="connsiteY6" fmla="*/ 260916 h 1052322"/>
                  <a:gd name="connsiteX7" fmla="*/ 264932 w 1052372"/>
                  <a:gd name="connsiteY7" fmla="*/ 526005 h 1052322"/>
                  <a:gd name="connsiteX8" fmla="*/ -157 w 1052372"/>
                  <a:gd name="connsiteY8" fmla="*/ 791094 h 1052322"/>
                  <a:gd name="connsiteX9" fmla="*/ 260965 w 1052372"/>
                  <a:gd name="connsiteY9" fmla="*/ 1052167 h 1052322"/>
                  <a:gd name="connsiteX10" fmla="*/ 526054 w 1052372"/>
                  <a:gd name="connsiteY10" fmla="*/ 787127 h 1052322"/>
                  <a:gd name="connsiteX11" fmla="*/ 791093 w 105237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2215" y="791094"/>
                    </a:moveTo>
                    <a:lnTo>
                      <a:pt x="787126" y="526005"/>
                    </a:lnTo>
                    <a:lnTo>
                      <a:pt x="1052215" y="260916"/>
                    </a:lnTo>
                    <a:lnTo>
                      <a:pt x="791093" y="-156"/>
                    </a:lnTo>
                    <a:lnTo>
                      <a:pt x="526054" y="264883"/>
                    </a:lnTo>
                    <a:lnTo>
                      <a:pt x="260965" y="-156"/>
                    </a:lnTo>
                    <a:lnTo>
                      <a:pt x="-157" y="260916"/>
                    </a:lnTo>
                    <a:lnTo>
                      <a:pt x="264932" y="526005"/>
                    </a:lnTo>
                    <a:lnTo>
                      <a:pt x="-157" y="791094"/>
                    </a:lnTo>
                    <a:lnTo>
                      <a:pt x="260965" y="1052167"/>
                    </a:lnTo>
                    <a:lnTo>
                      <a:pt x="526054" y="787127"/>
                    </a:lnTo>
                    <a:lnTo>
                      <a:pt x="791093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6" name="Frihåndsform: figur 135">
                <a:extLst>
                  <a:ext uri="{FF2B5EF4-FFF2-40B4-BE49-F238E27FC236}">
                    <a16:creationId xmlns:a16="http://schemas.microsoft.com/office/drawing/2014/main" id="{6CC94EF2-97BC-C11E-B6BD-470F76E3704F}"/>
                  </a:ext>
                </a:extLst>
              </p:cNvPr>
              <p:cNvSpPr/>
              <p:nvPr/>
            </p:nvSpPr>
            <p:spPr>
              <a:xfrm>
                <a:off x="15545430" y="-3631262"/>
                <a:ext cx="1052322" cy="1052372"/>
              </a:xfrm>
              <a:custGeom>
                <a:avLst/>
                <a:gdLst>
                  <a:gd name="connsiteX0" fmla="*/ 1052273 w 1052322"/>
                  <a:gd name="connsiteY0" fmla="*/ 791041 h 1052372"/>
                  <a:gd name="connsiteX1" fmla="*/ 787234 w 1052322"/>
                  <a:gd name="connsiteY1" fmla="*/ 525952 h 1052372"/>
                  <a:gd name="connsiteX2" fmla="*/ 1052273 w 1052322"/>
                  <a:gd name="connsiteY2" fmla="*/ 260912 h 1052372"/>
                  <a:gd name="connsiteX3" fmla="*/ 791201 w 1052322"/>
                  <a:gd name="connsiteY3" fmla="*/ -210 h 1052372"/>
                  <a:gd name="connsiteX4" fmla="*/ 526112 w 1052322"/>
                  <a:gd name="connsiteY4" fmla="*/ 264879 h 1052372"/>
                  <a:gd name="connsiteX5" fmla="*/ 261072 w 1052322"/>
                  <a:gd name="connsiteY5" fmla="*/ -210 h 1052372"/>
                  <a:gd name="connsiteX6" fmla="*/ -50 w 1052322"/>
                  <a:gd name="connsiteY6" fmla="*/ 260912 h 1052372"/>
                  <a:gd name="connsiteX7" fmla="*/ 264990 w 1052322"/>
                  <a:gd name="connsiteY7" fmla="*/ 525952 h 1052372"/>
                  <a:gd name="connsiteX8" fmla="*/ -50 w 1052322"/>
                  <a:gd name="connsiteY8" fmla="*/ 791041 h 1052372"/>
                  <a:gd name="connsiteX9" fmla="*/ 261023 w 1052322"/>
                  <a:gd name="connsiteY9" fmla="*/ 1052163 h 1052372"/>
                  <a:gd name="connsiteX10" fmla="*/ 526112 w 1052322"/>
                  <a:gd name="connsiteY10" fmla="*/ 787074 h 1052372"/>
                  <a:gd name="connsiteX11" fmla="*/ 791201 w 105232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273" y="791041"/>
                    </a:moveTo>
                    <a:lnTo>
                      <a:pt x="787234" y="525952"/>
                    </a:lnTo>
                    <a:lnTo>
                      <a:pt x="1052273" y="260912"/>
                    </a:lnTo>
                    <a:lnTo>
                      <a:pt x="791201" y="-210"/>
                    </a:lnTo>
                    <a:lnTo>
                      <a:pt x="526112" y="264879"/>
                    </a:lnTo>
                    <a:lnTo>
                      <a:pt x="261072" y="-210"/>
                    </a:lnTo>
                    <a:lnTo>
                      <a:pt x="-50" y="260912"/>
                    </a:lnTo>
                    <a:lnTo>
                      <a:pt x="264990" y="525952"/>
                    </a:lnTo>
                    <a:lnTo>
                      <a:pt x="-50" y="791041"/>
                    </a:lnTo>
                    <a:lnTo>
                      <a:pt x="261023" y="1052163"/>
                    </a:lnTo>
                    <a:lnTo>
                      <a:pt x="526112" y="787074"/>
                    </a:lnTo>
                    <a:lnTo>
                      <a:pt x="791201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7" name="Frihåndsform: figur 136">
                <a:extLst>
                  <a:ext uri="{FF2B5EF4-FFF2-40B4-BE49-F238E27FC236}">
                    <a16:creationId xmlns:a16="http://schemas.microsoft.com/office/drawing/2014/main" id="{413FB9B4-7936-D974-53F9-B2E791A146B0}"/>
                  </a:ext>
                </a:extLst>
              </p:cNvPr>
              <p:cNvSpPr/>
              <p:nvPr/>
            </p:nvSpPr>
            <p:spPr>
              <a:xfrm>
                <a:off x="16597753" y="-3631262"/>
                <a:ext cx="1052322" cy="1052372"/>
              </a:xfrm>
              <a:custGeom>
                <a:avLst/>
                <a:gdLst>
                  <a:gd name="connsiteX0" fmla="*/ 1052220 w 1052322"/>
                  <a:gd name="connsiteY0" fmla="*/ 791041 h 1052372"/>
                  <a:gd name="connsiteX1" fmla="*/ 787180 w 1052322"/>
                  <a:gd name="connsiteY1" fmla="*/ 526001 h 1052372"/>
                  <a:gd name="connsiteX2" fmla="*/ 1052220 w 1052322"/>
                  <a:gd name="connsiteY2" fmla="*/ 260912 h 1052372"/>
                  <a:gd name="connsiteX3" fmla="*/ 791147 w 1052322"/>
                  <a:gd name="connsiteY3" fmla="*/ -210 h 1052372"/>
                  <a:gd name="connsiteX4" fmla="*/ 526058 w 1052322"/>
                  <a:gd name="connsiteY4" fmla="*/ 264879 h 1052372"/>
                  <a:gd name="connsiteX5" fmla="*/ 261019 w 1052322"/>
                  <a:gd name="connsiteY5" fmla="*/ -210 h 1052372"/>
                  <a:gd name="connsiteX6" fmla="*/ -103 w 1052322"/>
                  <a:gd name="connsiteY6" fmla="*/ 260912 h 1052372"/>
                  <a:gd name="connsiteX7" fmla="*/ 264936 w 1052322"/>
                  <a:gd name="connsiteY7" fmla="*/ 525952 h 1052372"/>
                  <a:gd name="connsiteX8" fmla="*/ -103 w 1052322"/>
                  <a:gd name="connsiteY8" fmla="*/ 791041 h 1052372"/>
                  <a:gd name="connsiteX9" fmla="*/ 261019 w 1052322"/>
                  <a:gd name="connsiteY9" fmla="*/ 1052163 h 1052372"/>
                  <a:gd name="connsiteX10" fmla="*/ 526058 w 1052322"/>
                  <a:gd name="connsiteY10" fmla="*/ 787074 h 1052372"/>
                  <a:gd name="connsiteX11" fmla="*/ 791147 w 105232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220" y="791041"/>
                    </a:moveTo>
                    <a:lnTo>
                      <a:pt x="787180" y="526001"/>
                    </a:lnTo>
                    <a:lnTo>
                      <a:pt x="1052220" y="260912"/>
                    </a:lnTo>
                    <a:lnTo>
                      <a:pt x="791147" y="-210"/>
                    </a:lnTo>
                    <a:lnTo>
                      <a:pt x="526058" y="264879"/>
                    </a:lnTo>
                    <a:lnTo>
                      <a:pt x="261019" y="-210"/>
                    </a:lnTo>
                    <a:lnTo>
                      <a:pt x="-103" y="260912"/>
                    </a:lnTo>
                    <a:lnTo>
                      <a:pt x="264936" y="525952"/>
                    </a:lnTo>
                    <a:lnTo>
                      <a:pt x="-103" y="791041"/>
                    </a:lnTo>
                    <a:lnTo>
                      <a:pt x="261019" y="1052163"/>
                    </a:lnTo>
                    <a:lnTo>
                      <a:pt x="526058" y="787074"/>
                    </a:lnTo>
                    <a:lnTo>
                      <a:pt x="791147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8" name="Frihåndsform: figur 137">
                <a:extLst>
                  <a:ext uri="{FF2B5EF4-FFF2-40B4-BE49-F238E27FC236}">
                    <a16:creationId xmlns:a16="http://schemas.microsoft.com/office/drawing/2014/main" id="{D916E6FE-014F-C127-129B-FF6FF1024704}"/>
                  </a:ext>
                </a:extLst>
              </p:cNvPr>
              <p:cNvSpPr/>
              <p:nvPr/>
            </p:nvSpPr>
            <p:spPr>
              <a:xfrm>
                <a:off x="15545430" y="-6788280"/>
                <a:ext cx="1052322" cy="1052322"/>
              </a:xfrm>
              <a:custGeom>
                <a:avLst/>
                <a:gdLst>
                  <a:gd name="connsiteX0" fmla="*/ 1052273 w 1052322"/>
                  <a:gd name="connsiteY0" fmla="*/ 791202 h 1052322"/>
                  <a:gd name="connsiteX1" fmla="*/ 787234 w 1052322"/>
                  <a:gd name="connsiteY1" fmla="*/ 526113 h 1052322"/>
                  <a:gd name="connsiteX2" fmla="*/ 1052273 w 1052322"/>
                  <a:gd name="connsiteY2" fmla="*/ 261073 h 1052322"/>
                  <a:gd name="connsiteX3" fmla="*/ 791151 w 1052322"/>
                  <a:gd name="connsiteY3" fmla="*/ -49 h 1052322"/>
                  <a:gd name="connsiteX4" fmla="*/ 526112 w 1052322"/>
                  <a:gd name="connsiteY4" fmla="*/ 264991 h 1052322"/>
                  <a:gd name="connsiteX5" fmla="*/ 261023 w 1052322"/>
                  <a:gd name="connsiteY5" fmla="*/ -49 h 1052322"/>
                  <a:gd name="connsiteX6" fmla="*/ -50 w 1052322"/>
                  <a:gd name="connsiteY6" fmla="*/ 261073 h 1052322"/>
                  <a:gd name="connsiteX7" fmla="*/ 264990 w 1052322"/>
                  <a:gd name="connsiteY7" fmla="*/ 526113 h 1052322"/>
                  <a:gd name="connsiteX8" fmla="*/ -50 w 1052322"/>
                  <a:gd name="connsiteY8" fmla="*/ 791202 h 1052322"/>
                  <a:gd name="connsiteX9" fmla="*/ 261023 w 1052322"/>
                  <a:gd name="connsiteY9" fmla="*/ 1052274 h 1052322"/>
                  <a:gd name="connsiteX10" fmla="*/ 526112 w 1052322"/>
                  <a:gd name="connsiteY10" fmla="*/ 787235 h 1052322"/>
                  <a:gd name="connsiteX11" fmla="*/ 791151 w 105232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273" y="791202"/>
                    </a:moveTo>
                    <a:lnTo>
                      <a:pt x="787234" y="526113"/>
                    </a:lnTo>
                    <a:lnTo>
                      <a:pt x="1052273" y="261073"/>
                    </a:lnTo>
                    <a:lnTo>
                      <a:pt x="791151" y="-49"/>
                    </a:lnTo>
                    <a:lnTo>
                      <a:pt x="526112" y="264991"/>
                    </a:lnTo>
                    <a:lnTo>
                      <a:pt x="261023" y="-49"/>
                    </a:lnTo>
                    <a:lnTo>
                      <a:pt x="-50" y="261073"/>
                    </a:lnTo>
                    <a:lnTo>
                      <a:pt x="264990" y="526113"/>
                    </a:lnTo>
                    <a:lnTo>
                      <a:pt x="-50" y="791202"/>
                    </a:lnTo>
                    <a:lnTo>
                      <a:pt x="261023" y="1052274"/>
                    </a:lnTo>
                    <a:lnTo>
                      <a:pt x="526112" y="787235"/>
                    </a:lnTo>
                    <a:lnTo>
                      <a:pt x="791151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9" name="Frihåndsform: figur 138">
                <a:extLst>
                  <a:ext uri="{FF2B5EF4-FFF2-40B4-BE49-F238E27FC236}">
                    <a16:creationId xmlns:a16="http://schemas.microsoft.com/office/drawing/2014/main" id="{51721DC0-7E34-4794-D009-43885FE3E0B5}"/>
                  </a:ext>
                </a:extLst>
              </p:cNvPr>
              <p:cNvSpPr/>
              <p:nvPr/>
            </p:nvSpPr>
            <p:spPr>
              <a:xfrm>
                <a:off x="17650076" y="-5735957"/>
                <a:ext cx="1052372" cy="1052372"/>
              </a:xfrm>
              <a:custGeom>
                <a:avLst/>
                <a:gdLst>
                  <a:gd name="connsiteX0" fmla="*/ 1052215 w 1052372"/>
                  <a:gd name="connsiteY0" fmla="*/ 791148 h 1052372"/>
                  <a:gd name="connsiteX1" fmla="*/ 787126 w 1052372"/>
                  <a:gd name="connsiteY1" fmla="*/ 526109 h 1052372"/>
                  <a:gd name="connsiteX2" fmla="*/ 1052215 w 1052372"/>
                  <a:gd name="connsiteY2" fmla="*/ 261020 h 1052372"/>
                  <a:gd name="connsiteX3" fmla="*/ 791093 w 1052372"/>
                  <a:gd name="connsiteY3" fmla="*/ -102 h 1052372"/>
                  <a:gd name="connsiteX4" fmla="*/ 526054 w 1052372"/>
                  <a:gd name="connsiteY4" fmla="*/ 264986 h 1052372"/>
                  <a:gd name="connsiteX5" fmla="*/ 260965 w 1052372"/>
                  <a:gd name="connsiteY5" fmla="*/ -102 h 1052372"/>
                  <a:gd name="connsiteX6" fmla="*/ -157 w 1052372"/>
                  <a:gd name="connsiteY6" fmla="*/ 261020 h 1052372"/>
                  <a:gd name="connsiteX7" fmla="*/ 264932 w 1052372"/>
                  <a:gd name="connsiteY7" fmla="*/ 526109 h 1052372"/>
                  <a:gd name="connsiteX8" fmla="*/ -157 w 1052372"/>
                  <a:gd name="connsiteY8" fmla="*/ 791148 h 1052372"/>
                  <a:gd name="connsiteX9" fmla="*/ 260965 w 1052372"/>
                  <a:gd name="connsiteY9" fmla="*/ 1052270 h 1052372"/>
                  <a:gd name="connsiteX10" fmla="*/ 526054 w 1052372"/>
                  <a:gd name="connsiteY10" fmla="*/ 787181 h 1052372"/>
                  <a:gd name="connsiteX11" fmla="*/ 791093 w 105237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72">
                    <a:moveTo>
                      <a:pt x="1052215" y="791148"/>
                    </a:moveTo>
                    <a:lnTo>
                      <a:pt x="787126" y="526109"/>
                    </a:lnTo>
                    <a:lnTo>
                      <a:pt x="1052215" y="261020"/>
                    </a:lnTo>
                    <a:lnTo>
                      <a:pt x="791093" y="-102"/>
                    </a:lnTo>
                    <a:lnTo>
                      <a:pt x="526054" y="264986"/>
                    </a:lnTo>
                    <a:lnTo>
                      <a:pt x="260965" y="-102"/>
                    </a:lnTo>
                    <a:lnTo>
                      <a:pt x="-157" y="261020"/>
                    </a:lnTo>
                    <a:lnTo>
                      <a:pt x="264932" y="526109"/>
                    </a:lnTo>
                    <a:lnTo>
                      <a:pt x="-157" y="791148"/>
                    </a:lnTo>
                    <a:lnTo>
                      <a:pt x="260965" y="1052270"/>
                    </a:lnTo>
                    <a:lnTo>
                      <a:pt x="526054" y="787181"/>
                    </a:lnTo>
                    <a:lnTo>
                      <a:pt x="791093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0" name="Frihåndsform: figur 139">
                <a:extLst>
                  <a:ext uri="{FF2B5EF4-FFF2-40B4-BE49-F238E27FC236}">
                    <a16:creationId xmlns:a16="http://schemas.microsoft.com/office/drawing/2014/main" id="{F463DBE0-60AC-EAC6-5A42-4DC3F738343D}"/>
                  </a:ext>
                </a:extLst>
              </p:cNvPr>
              <p:cNvSpPr/>
              <p:nvPr/>
            </p:nvSpPr>
            <p:spPr>
              <a:xfrm>
                <a:off x="18702448" y="-6788280"/>
                <a:ext cx="1052322" cy="1052322"/>
              </a:xfrm>
              <a:custGeom>
                <a:avLst/>
                <a:gdLst>
                  <a:gd name="connsiteX0" fmla="*/ 1052112 w 1052322"/>
                  <a:gd name="connsiteY0" fmla="*/ 791202 h 1052322"/>
                  <a:gd name="connsiteX1" fmla="*/ 787073 w 1052322"/>
                  <a:gd name="connsiteY1" fmla="*/ 526113 h 1052322"/>
                  <a:gd name="connsiteX2" fmla="*/ 1052112 w 1052322"/>
                  <a:gd name="connsiteY2" fmla="*/ 261073 h 1052322"/>
                  <a:gd name="connsiteX3" fmla="*/ 791040 w 1052322"/>
                  <a:gd name="connsiteY3" fmla="*/ -49 h 1052322"/>
                  <a:gd name="connsiteX4" fmla="*/ 525951 w 1052322"/>
                  <a:gd name="connsiteY4" fmla="*/ 265040 h 1052322"/>
                  <a:gd name="connsiteX5" fmla="*/ 260911 w 1052322"/>
                  <a:gd name="connsiteY5" fmla="*/ -49 h 1052322"/>
                  <a:gd name="connsiteX6" fmla="*/ -211 w 1052322"/>
                  <a:gd name="connsiteY6" fmla="*/ 261073 h 1052322"/>
                  <a:gd name="connsiteX7" fmla="*/ 264878 w 1052322"/>
                  <a:gd name="connsiteY7" fmla="*/ 526113 h 1052322"/>
                  <a:gd name="connsiteX8" fmla="*/ -211 w 1052322"/>
                  <a:gd name="connsiteY8" fmla="*/ 791202 h 1052322"/>
                  <a:gd name="connsiteX9" fmla="*/ 260911 w 1052322"/>
                  <a:gd name="connsiteY9" fmla="*/ 1052274 h 1052322"/>
                  <a:gd name="connsiteX10" fmla="*/ 525951 w 1052322"/>
                  <a:gd name="connsiteY10" fmla="*/ 787235 h 1052322"/>
                  <a:gd name="connsiteX11" fmla="*/ 791040 w 105232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112" y="791202"/>
                    </a:moveTo>
                    <a:lnTo>
                      <a:pt x="787073" y="526113"/>
                    </a:lnTo>
                    <a:lnTo>
                      <a:pt x="1052112" y="261073"/>
                    </a:lnTo>
                    <a:lnTo>
                      <a:pt x="791040" y="-49"/>
                    </a:lnTo>
                    <a:lnTo>
                      <a:pt x="525951" y="265040"/>
                    </a:lnTo>
                    <a:lnTo>
                      <a:pt x="260911" y="-49"/>
                    </a:lnTo>
                    <a:lnTo>
                      <a:pt x="-211" y="261073"/>
                    </a:lnTo>
                    <a:lnTo>
                      <a:pt x="264878" y="526113"/>
                    </a:lnTo>
                    <a:lnTo>
                      <a:pt x="-211" y="791202"/>
                    </a:lnTo>
                    <a:lnTo>
                      <a:pt x="260911" y="1052274"/>
                    </a:lnTo>
                    <a:lnTo>
                      <a:pt x="525951" y="787235"/>
                    </a:lnTo>
                    <a:lnTo>
                      <a:pt x="791040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1" name="Frihåndsform: figur 140">
                <a:extLst>
                  <a:ext uri="{FF2B5EF4-FFF2-40B4-BE49-F238E27FC236}">
                    <a16:creationId xmlns:a16="http://schemas.microsoft.com/office/drawing/2014/main" id="{17809009-0313-3790-BBD8-C98EF4DB82F5}"/>
                  </a:ext>
                </a:extLst>
              </p:cNvPr>
              <p:cNvSpPr/>
              <p:nvPr/>
            </p:nvSpPr>
            <p:spPr>
              <a:xfrm>
                <a:off x="16597753" y="-6788280"/>
                <a:ext cx="1052372" cy="1052322"/>
              </a:xfrm>
              <a:custGeom>
                <a:avLst/>
                <a:gdLst>
                  <a:gd name="connsiteX0" fmla="*/ 1052269 w 1052372"/>
                  <a:gd name="connsiteY0" fmla="*/ 791202 h 1052322"/>
                  <a:gd name="connsiteX1" fmla="*/ 787180 w 1052372"/>
                  <a:gd name="connsiteY1" fmla="*/ 526113 h 1052322"/>
                  <a:gd name="connsiteX2" fmla="*/ 1052269 w 1052372"/>
                  <a:gd name="connsiteY2" fmla="*/ 261073 h 1052322"/>
                  <a:gd name="connsiteX3" fmla="*/ 791147 w 1052372"/>
                  <a:gd name="connsiteY3" fmla="*/ -49 h 1052322"/>
                  <a:gd name="connsiteX4" fmla="*/ 526058 w 1052372"/>
                  <a:gd name="connsiteY4" fmla="*/ 264991 h 1052322"/>
                  <a:gd name="connsiteX5" fmla="*/ 261019 w 1052372"/>
                  <a:gd name="connsiteY5" fmla="*/ -49 h 1052322"/>
                  <a:gd name="connsiteX6" fmla="*/ -103 w 1052372"/>
                  <a:gd name="connsiteY6" fmla="*/ 261073 h 1052322"/>
                  <a:gd name="connsiteX7" fmla="*/ 264986 w 1052372"/>
                  <a:gd name="connsiteY7" fmla="*/ 526113 h 1052322"/>
                  <a:gd name="connsiteX8" fmla="*/ -103 w 1052372"/>
                  <a:gd name="connsiteY8" fmla="*/ 791202 h 1052322"/>
                  <a:gd name="connsiteX9" fmla="*/ 261019 w 1052372"/>
                  <a:gd name="connsiteY9" fmla="*/ 1052274 h 1052322"/>
                  <a:gd name="connsiteX10" fmla="*/ 526058 w 1052372"/>
                  <a:gd name="connsiteY10" fmla="*/ 787235 h 1052322"/>
                  <a:gd name="connsiteX11" fmla="*/ 791147 w 105237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2269" y="791202"/>
                    </a:moveTo>
                    <a:lnTo>
                      <a:pt x="787180" y="526113"/>
                    </a:lnTo>
                    <a:lnTo>
                      <a:pt x="1052269" y="261073"/>
                    </a:lnTo>
                    <a:lnTo>
                      <a:pt x="791147" y="-49"/>
                    </a:lnTo>
                    <a:lnTo>
                      <a:pt x="526058" y="264991"/>
                    </a:lnTo>
                    <a:lnTo>
                      <a:pt x="261019" y="-49"/>
                    </a:lnTo>
                    <a:lnTo>
                      <a:pt x="-103" y="261073"/>
                    </a:lnTo>
                    <a:lnTo>
                      <a:pt x="264986" y="526113"/>
                    </a:lnTo>
                    <a:lnTo>
                      <a:pt x="-103" y="791202"/>
                    </a:lnTo>
                    <a:lnTo>
                      <a:pt x="261019" y="1052274"/>
                    </a:lnTo>
                    <a:lnTo>
                      <a:pt x="526058" y="787235"/>
                    </a:lnTo>
                    <a:lnTo>
                      <a:pt x="791147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2" name="Frihåndsform: figur 141">
                <a:extLst>
                  <a:ext uri="{FF2B5EF4-FFF2-40B4-BE49-F238E27FC236}">
                    <a16:creationId xmlns:a16="http://schemas.microsoft.com/office/drawing/2014/main" id="{2498C364-7C3E-D67C-211F-FAE13E768E17}"/>
                  </a:ext>
                </a:extLst>
              </p:cNvPr>
              <p:cNvSpPr/>
              <p:nvPr/>
            </p:nvSpPr>
            <p:spPr>
              <a:xfrm>
                <a:off x="15545430" y="-5735957"/>
                <a:ext cx="1052322" cy="1052372"/>
              </a:xfrm>
              <a:custGeom>
                <a:avLst/>
                <a:gdLst>
                  <a:gd name="connsiteX0" fmla="*/ 1052273 w 1052322"/>
                  <a:gd name="connsiteY0" fmla="*/ 791148 h 1052372"/>
                  <a:gd name="connsiteX1" fmla="*/ 787234 w 1052322"/>
                  <a:gd name="connsiteY1" fmla="*/ 526109 h 1052372"/>
                  <a:gd name="connsiteX2" fmla="*/ 1052273 w 1052322"/>
                  <a:gd name="connsiteY2" fmla="*/ 261020 h 1052372"/>
                  <a:gd name="connsiteX3" fmla="*/ 791151 w 1052322"/>
                  <a:gd name="connsiteY3" fmla="*/ -102 h 1052372"/>
                  <a:gd name="connsiteX4" fmla="*/ 526112 w 1052322"/>
                  <a:gd name="connsiteY4" fmla="*/ 264986 h 1052372"/>
                  <a:gd name="connsiteX5" fmla="*/ 261023 w 1052322"/>
                  <a:gd name="connsiteY5" fmla="*/ -102 h 1052372"/>
                  <a:gd name="connsiteX6" fmla="*/ -50 w 1052322"/>
                  <a:gd name="connsiteY6" fmla="*/ 261020 h 1052372"/>
                  <a:gd name="connsiteX7" fmla="*/ 264990 w 1052322"/>
                  <a:gd name="connsiteY7" fmla="*/ 526109 h 1052372"/>
                  <a:gd name="connsiteX8" fmla="*/ -50 w 1052322"/>
                  <a:gd name="connsiteY8" fmla="*/ 791148 h 1052372"/>
                  <a:gd name="connsiteX9" fmla="*/ 261023 w 1052322"/>
                  <a:gd name="connsiteY9" fmla="*/ 1052270 h 1052372"/>
                  <a:gd name="connsiteX10" fmla="*/ 526112 w 1052322"/>
                  <a:gd name="connsiteY10" fmla="*/ 787181 h 1052372"/>
                  <a:gd name="connsiteX11" fmla="*/ 791151 w 105232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273" y="791148"/>
                    </a:moveTo>
                    <a:lnTo>
                      <a:pt x="787234" y="526109"/>
                    </a:lnTo>
                    <a:lnTo>
                      <a:pt x="1052273" y="261020"/>
                    </a:lnTo>
                    <a:lnTo>
                      <a:pt x="791151" y="-102"/>
                    </a:lnTo>
                    <a:lnTo>
                      <a:pt x="526112" y="264986"/>
                    </a:lnTo>
                    <a:lnTo>
                      <a:pt x="261023" y="-102"/>
                    </a:lnTo>
                    <a:lnTo>
                      <a:pt x="-50" y="261020"/>
                    </a:lnTo>
                    <a:lnTo>
                      <a:pt x="264990" y="526109"/>
                    </a:lnTo>
                    <a:lnTo>
                      <a:pt x="-50" y="791148"/>
                    </a:lnTo>
                    <a:lnTo>
                      <a:pt x="261023" y="1052270"/>
                    </a:lnTo>
                    <a:lnTo>
                      <a:pt x="526112" y="787181"/>
                    </a:lnTo>
                    <a:lnTo>
                      <a:pt x="791151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3" name="Frihåndsform: figur 142">
                <a:extLst>
                  <a:ext uri="{FF2B5EF4-FFF2-40B4-BE49-F238E27FC236}">
                    <a16:creationId xmlns:a16="http://schemas.microsoft.com/office/drawing/2014/main" id="{4AA00B72-4C65-4B31-F6D0-BB6375EE838E}"/>
                  </a:ext>
                </a:extLst>
              </p:cNvPr>
              <p:cNvSpPr/>
              <p:nvPr/>
            </p:nvSpPr>
            <p:spPr>
              <a:xfrm>
                <a:off x="16597753" y="-5735957"/>
                <a:ext cx="1052322" cy="1052372"/>
              </a:xfrm>
              <a:custGeom>
                <a:avLst/>
                <a:gdLst>
                  <a:gd name="connsiteX0" fmla="*/ 1052220 w 1052322"/>
                  <a:gd name="connsiteY0" fmla="*/ 791148 h 1052372"/>
                  <a:gd name="connsiteX1" fmla="*/ 787180 w 1052322"/>
                  <a:gd name="connsiteY1" fmla="*/ 526109 h 1052372"/>
                  <a:gd name="connsiteX2" fmla="*/ 1052220 w 1052322"/>
                  <a:gd name="connsiteY2" fmla="*/ 261020 h 1052372"/>
                  <a:gd name="connsiteX3" fmla="*/ 791147 w 1052322"/>
                  <a:gd name="connsiteY3" fmla="*/ -102 h 1052372"/>
                  <a:gd name="connsiteX4" fmla="*/ 526058 w 1052322"/>
                  <a:gd name="connsiteY4" fmla="*/ 264986 h 1052372"/>
                  <a:gd name="connsiteX5" fmla="*/ 261019 w 1052322"/>
                  <a:gd name="connsiteY5" fmla="*/ -102 h 1052372"/>
                  <a:gd name="connsiteX6" fmla="*/ -103 w 1052322"/>
                  <a:gd name="connsiteY6" fmla="*/ 261020 h 1052372"/>
                  <a:gd name="connsiteX7" fmla="*/ 264936 w 1052322"/>
                  <a:gd name="connsiteY7" fmla="*/ 526059 h 1052372"/>
                  <a:gd name="connsiteX8" fmla="*/ -103 w 1052322"/>
                  <a:gd name="connsiteY8" fmla="*/ 791148 h 1052372"/>
                  <a:gd name="connsiteX9" fmla="*/ 261019 w 1052322"/>
                  <a:gd name="connsiteY9" fmla="*/ 1052270 h 1052372"/>
                  <a:gd name="connsiteX10" fmla="*/ 526058 w 1052322"/>
                  <a:gd name="connsiteY10" fmla="*/ 787181 h 1052372"/>
                  <a:gd name="connsiteX11" fmla="*/ 791147 w 105232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220" y="791148"/>
                    </a:moveTo>
                    <a:lnTo>
                      <a:pt x="787180" y="526109"/>
                    </a:lnTo>
                    <a:lnTo>
                      <a:pt x="1052220" y="261020"/>
                    </a:lnTo>
                    <a:lnTo>
                      <a:pt x="791147" y="-102"/>
                    </a:lnTo>
                    <a:lnTo>
                      <a:pt x="526058" y="264986"/>
                    </a:lnTo>
                    <a:lnTo>
                      <a:pt x="261019" y="-102"/>
                    </a:lnTo>
                    <a:lnTo>
                      <a:pt x="-103" y="261020"/>
                    </a:lnTo>
                    <a:lnTo>
                      <a:pt x="264936" y="526059"/>
                    </a:lnTo>
                    <a:lnTo>
                      <a:pt x="-103" y="791148"/>
                    </a:lnTo>
                    <a:lnTo>
                      <a:pt x="261019" y="1052270"/>
                    </a:lnTo>
                    <a:lnTo>
                      <a:pt x="526058" y="787181"/>
                    </a:lnTo>
                    <a:lnTo>
                      <a:pt x="791147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4" name="Frihåndsform: figur 143">
                <a:extLst>
                  <a:ext uri="{FF2B5EF4-FFF2-40B4-BE49-F238E27FC236}">
                    <a16:creationId xmlns:a16="http://schemas.microsoft.com/office/drawing/2014/main" id="{0A0DBE1B-3998-9A6B-BAEA-D26ABE53CF0F}"/>
                  </a:ext>
                </a:extLst>
              </p:cNvPr>
              <p:cNvSpPr/>
              <p:nvPr/>
            </p:nvSpPr>
            <p:spPr>
              <a:xfrm>
                <a:off x="18702448" y="-5735907"/>
                <a:ext cx="1052322" cy="1052322"/>
              </a:xfrm>
              <a:custGeom>
                <a:avLst/>
                <a:gdLst>
                  <a:gd name="connsiteX0" fmla="*/ 1052112 w 1052322"/>
                  <a:gd name="connsiteY0" fmla="*/ 791098 h 1052322"/>
                  <a:gd name="connsiteX1" fmla="*/ 787073 w 1052322"/>
                  <a:gd name="connsiteY1" fmla="*/ 526059 h 1052322"/>
                  <a:gd name="connsiteX2" fmla="*/ 1052112 w 1052322"/>
                  <a:gd name="connsiteY2" fmla="*/ 260970 h 1052322"/>
                  <a:gd name="connsiteX3" fmla="*/ 791040 w 1052322"/>
                  <a:gd name="connsiteY3" fmla="*/ -102 h 1052322"/>
                  <a:gd name="connsiteX4" fmla="*/ 525951 w 1052322"/>
                  <a:gd name="connsiteY4" fmla="*/ 264937 h 1052322"/>
                  <a:gd name="connsiteX5" fmla="*/ 260911 w 1052322"/>
                  <a:gd name="connsiteY5" fmla="*/ -102 h 1052322"/>
                  <a:gd name="connsiteX6" fmla="*/ -211 w 1052322"/>
                  <a:gd name="connsiteY6" fmla="*/ 260970 h 1052322"/>
                  <a:gd name="connsiteX7" fmla="*/ 264878 w 1052322"/>
                  <a:gd name="connsiteY7" fmla="*/ 526059 h 1052322"/>
                  <a:gd name="connsiteX8" fmla="*/ -211 w 1052322"/>
                  <a:gd name="connsiteY8" fmla="*/ 791098 h 1052322"/>
                  <a:gd name="connsiteX9" fmla="*/ 260911 w 1052322"/>
                  <a:gd name="connsiteY9" fmla="*/ 1052220 h 1052322"/>
                  <a:gd name="connsiteX10" fmla="*/ 525951 w 1052322"/>
                  <a:gd name="connsiteY10" fmla="*/ 787131 h 1052322"/>
                  <a:gd name="connsiteX11" fmla="*/ 791040 w 1052322"/>
                  <a:gd name="connsiteY11" fmla="*/ 1052220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112" y="791098"/>
                    </a:moveTo>
                    <a:lnTo>
                      <a:pt x="787073" y="526059"/>
                    </a:lnTo>
                    <a:lnTo>
                      <a:pt x="1052112" y="260970"/>
                    </a:lnTo>
                    <a:lnTo>
                      <a:pt x="791040" y="-102"/>
                    </a:lnTo>
                    <a:lnTo>
                      <a:pt x="525951" y="264937"/>
                    </a:lnTo>
                    <a:lnTo>
                      <a:pt x="260911" y="-102"/>
                    </a:lnTo>
                    <a:lnTo>
                      <a:pt x="-211" y="260970"/>
                    </a:lnTo>
                    <a:lnTo>
                      <a:pt x="264878" y="526059"/>
                    </a:lnTo>
                    <a:lnTo>
                      <a:pt x="-211" y="791098"/>
                    </a:lnTo>
                    <a:lnTo>
                      <a:pt x="260911" y="1052220"/>
                    </a:lnTo>
                    <a:lnTo>
                      <a:pt x="525951" y="787131"/>
                    </a:lnTo>
                    <a:lnTo>
                      <a:pt x="791040" y="105222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5" name="Frihåndsform: figur 144">
                <a:extLst>
                  <a:ext uri="{FF2B5EF4-FFF2-40B4-BE49-F238E27FC236}">
                    <a16:creationId xmlns:a16="http://schemas.microsoft.com/office/drawing/2014/main" id="{7DE75541-D683-2F80-2082-24223B652DCA}"/>
                  </a:ext>
                </a:extLst>
              </p:cNvPr>
              <p:cNvSpPr/>
              <p:nvPr/>
            </p:nvSpPr>
            <p:spPr>
              <a:xfrm>
                <a:off x="19754771" y="-4683585"/>
                <a:ext cx="1052372" cy="1052322"/>
              </a:xfrm>
              <a:custGeom>
                <a:avLst/>
                <a:gdLst>
                  <a:gd name="connsiteX0" fmla="*/ 1052108 w 1052372"/>
                  <a:gd name="connsiteY0" fmla="*/ 791094 h 1052322"/>
                  <a:gd name="connsiteX1" fmla="*/ 787019 w 1052372"/>
                  <a:gd name="connsiteY1" fmla="*/ 526005 h 1052322"/>
                  <a:gd name="connsiteX2" fmla="*/ 1052108 w 1052372"/>
                  <a:gd name="connsiteY2" fmla="*/ 260916 h 1052322"/>
                  <a:gd name="connsiteX3" fmla="*/ 790986 w 1052372"/>
                  <a:gd name="connsiteY3" fmla="*/ -156 h 1052322"/>
                  <a:gd name="connsiteX4" fmla="*/ 525947 w 1052372"/>
                  <a:gd name="connsiteY4" fmla="*/ 264883 h 1052322"/>
                  <a:gd name="connsiteX5" fmla="*/ 260858 w 1052372"/>
                  <a:gd name="connsiteY5" fmla="*/ -156 h 1052322"/>
                  <a:gd name="connsiteX6" fmla="*/ -264 w 1052372"/>
                  <a:gd name="connsiteY6" fmla="*/ 260916 h 1052322"/>
                  <a:gd name="connsiteX7" fmla="*/ 264825 w 1052372"/>
                  <a:gd name="connsiteY7" fmla="*/ 526005 h 1052322"/>
                  <a:gd name="connsiteX8" fmla="*/ -264 w 1052372"/>
                  <a:gd name="connsiteY8" fmla="*/ 791094 h 1052322"/>
                  <a:gd name="connsiteX9" fmla="*/ 260858 w 1052372"/>
                  <a:gd name="connsiteY9" fmla="*/ 1052167 h 1052322"/>
                  <a:gd name="connsiteX10" fmla="*/ 525897 w 1052372"/>
                  <a:gd name="connsiteY10" fmla="*/ 787127 h 1052322"/>
                  <a:gd name="connsiteX11" fmla="*/ 790986 w 105237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2108" y="791094"/>
                    </a:moveTo>
                    <a:lnTo>
                      <a:pt x="787019" y="526005"/>
                    </a:lnTo>
                    <a:lnTo>
                      <a:pt x="1052108" y="260916"/>
                    </a:lnTo>
                    <a:lnTo>
                      <a:pt x="790986" y="-156"/>
                    </a:lnTo>
                    <a:lnTo>
                      <a:pt x="525947" y="264883"/>
                    </a:lnTo>
                    <a:lnTo>
                      <a:pt x="260858" y="-156"/>
                    </a:lnTo>
                    <a:lnTo>
                      <a:pt x="-264" y="260916"/>
                    </a:lnTo>
                    <a:lnTo>
                      <a:pt x="264825" y="526005"/>
                    </a:lnTo>
                    <a:lnTo>
                      <a:pt x="-264" y="791094"/>
                    </a:lnTo>
                    <a:lnTo>
                      <a:pt x="260858" y="1052167"/>
                    </a:lnTo>
                    <a:lnTo>
                      <a:pt x="525897" y="787127"/>
                    </a:lnTo>
                    <a:lnTo>
                      <a:pt x="790986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6" name="Frihåndsform: figur 145">
                <a:extLst>
                  <a:ext uri="{FF2B5EF4-FFF2-40B4-BE49-F238E27FC236}">
                    <a16:creationId xmlns:a16="http://schemas.microsoft.com/office/drawing/2014/main" id="{8C412CA1-182A-7CCF-A5DD-DE608E162742}"/>
                  </a:ext>
                </a:extLst>
              </p:cNvPr>
              <p:cNvSpPr/>
              <p:nvPr/>
            </p:nvSpPr>
            <p:spPr>
              <a:xfrm>
                <a:off x="21859466" y="-3631262"/>
                <a:ext cx="1052322" cy="1052372"/>
              </a:xfrm>
              <a:custGeom>
                <a:avLst/>
                <a:gdLst>
                  <a:gd name="connsiteX0" fmla="*/ 1051951 w 1052322"/>
                  <a:gd name="connsiteY0" fmla="*/ 791041 h 1052372"/>
                  <a:gd name="connsiteX1" fmla="*/ 786912 w 1052322"/>
                  <a:gd name="connsiteY1" fmla="*/ 525952 h 1052372"/>
                  <a:gd name="connsiteX2" fmla="*/ 1051951 w 1052322"/>
                  <a:gd name="connsiteY2" fmla="*/ 260912 h 1052372"/>
                  <a:gd name="connsiteX3" fmla="*/ 790879 w 1052322"/>
                  <a:gd name="connsiteY3" fmla="*/ -210 h 1052372"/>
                  <a:gd name="connsiteX4" fmla="*/ 525790 w 1052322"/>
                  <a:gd name="connsiteY4" fmla="*/ 264879 h 1052372"/>
                  <a:gd name="connsiteX5" fmla="*/ 260750 w 1052322"/>
                  <a:gd name="connsiteY5" fmla="*/ -210 h 1052372"/>
                  <a:gd name="connsiteX6" fmla="*/ -372 w 1052322"/>
                  <a:gd name="connsiteY6" fmla="*/ 260912 h 1052372"/>
                  <a:gd name="connsiteX7" fmla="*/ 264717 w 1052322"/>
                  <a:gd name="connsiteY7" fmla="*/ 525952 h 1052372"/>
                  <a:gd name="connsiteX8" fmla="*/ -372 w 1052322"/>
                  <a:gd name="connsiteY8" fmla="*/ 791041 h 1052372"/>
                  <a:gd name="connsiteX9" fmla="*/ 260750 w 1052322"/>
                  <a:gd name="connsiteY9" fmla="*/ 1052163 h 1052372"/>
                  <a:gd name="connsiteX10" fmla="*/ 525790 w 1052322"/>
                  <a:gd name="connsiteY10" fmla="*/ 787074 h 1052372"/>
                  <a:gd name="connsiteX11" fmla="*/ 790879 w 1052322"/>
                  <a:gd name="connsiteY11" fmla="*/ 105211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1951" y="791041"/>
                    </a:moveTo>
                    <a:lnTo>
                      <a:pt x="786912" y="525952"/>
                    </a:lnTo>
                    <a:lnTo>
                      <a:pt x="1051951" y="260912"/>
                    </a:lnTo>
                    <a:lnTo>
                      <a:pt x="790879" y="-210"/>
                    </a:lnTo>
                    <a:lnTo>
                      <a:pt x="525790" y="264879"/>
                    </a:lnTo>
                    <a:lnTo>
                      <a:pt x="260750" y="-210"/>
                    </a:lnTo>
                    <a:lnTo>
                      <a:pt x="-372" y="260912"/>
                    </a:lnTo>
                    <a:lnTo>
                      <a:pt x="264717" y="525952"/>
                    </a:lnTo>
                    <a:lnTo>
                      <a:pt x="-372" y="791041"/>
                    </a:lnTo>
                    <a:lnTo>
                      <a:pt x="260750" y="1052163"/>
                    </a:lnTo>
                    <a:lnTo>
                      <a:pt x="525790" y="787074"/>
                    </a:lnTo>
                    <a:lnTo>
                      <a:pt x="790879" y="105211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7" name="Frihåndsform: figur 146">
                <a:extLst>
                  <a:ext uri="{FF2B5EF4-FFF2-40B4-BE49-F238E27FC236}">
                    <a16:creationId xmlns:a16="http://schemas.microsoft.com/office/drawing/2014/main" id="{CDBBB05D-CA44-93E3-D3DF-5AECE5FB6AD4}"/>
                  </a:ext>
                </a:extLst>
              </p:cNvPr>
              <p:cNvSpPr/>
              <p:nvPr/>
            </p:nvSpPr>
            <p:spPr>
              <a:xfrm>
                <a:off x="22911789" y="-4683585"/>
                <a:ext cx="1052372" cy="1052322"/>
              </a:xfrm>
              <a:custGeom>
                <a:avLst/>
                <a:gdLst>
                  <a:gd name="connsiteX0" fmla="*/ 1051947 w 1052372"/>
                  <a:gd name="connsiteY0" fmla="*/ 791045 h 1052322"/>
                  <a:gd name="connsiteX1" fmla="*/ 786858 w 1052372"/>
                  <a:gd name="connsiteY1" fmla="*/ 526005 h 1052322"/>
                  <a:gd name="connsiteX2" fmla="*/ 1051947 w 1052372"/>
                  <a:gd name="connsiteY2" fmla="*/ 260916 h 1052322"/>
                  <a:gd name="connsiteX3" fmla="*/ 790825 w 1052372"/>
                  <a:gd name="connsiteY3" fmla="*/ -156 h 1052322"/>
                  <a:gd name="connsiteX4" fmla="*/ 525786 w 1052372"/>
                  <a:gd name="connsiteY4" fmla="*/ 264883 h 1052322"/>
                  <a:gd name="connsiteX5" fmla="*/ 260697 w 1052372"/>
                  <a:gd name="connsiteY5" fmla="*/ -156 h 1052322"/>
                  <a:gd name="connsiteX6" fmla="*/ -425 w 1052372"/>
                  <a:gd name="connsiteY6" fmla="*/ 260916 h 1052322"/>
                  <a:gd name="connsiteX7" fmla="*/ 264664 w 1052372"/>
                  <a:gd name="connsiteY7" fmla="*/ 526005 h 1052322"/>
                  <a:gd name="connsiteX8" fmla="*/ -425 w 1052372"/>
                  <a:gd name="connsiteY8" fmla="*/ 791045 h 1052322"/>
                  <a:gd name="connsiteX9" fmla="*/ 260697 w 1052372"/>
                  <a:gd name="connsiteY9" fmla="*/ 1052167 h 1052322"/>
                  <a:gd name="connsiteX10" fmla="*/ 525786 w 1052372"/>
                  <a:gd name="connsiteY10" fmla="*/ 787127 h 1052322"/>
                  <a:gd name="connsiteX11" fmla="*/ 790825 w 105237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1947" y="791045"/>
                    </a:moveTo>
                    <a:lnTo>
                      <a:pt x="786858" y="526005"/>
                    </a:lnTo>
                    <a:lnTo>
                      <a:pt x="1051947" y="260916"/>
                    </a:lnTo>
                    <a:lnTo>
                      <a:pt x="790825" y="-156"/>
                    </a:lnTo>
                    <a:lnTo>
                      <a:pt x="525786" y="264883"/>
                    </a:lnTo>
                    <a:lnTo>
                      <a:pt x="260697" y="-156"/>
                    </a:lnTo>
                    <a:lnTo>
                      <a:pt x="-425" y="260916"/>
                    </a:lnTo>
                    <a:lnTo>
                      <a:pt x="264664" y="526005"/>
                    </a:lnTo>
                    <a:lnTo>
                      <a:pt x="-425" y="791045"/>
                    </a:lnTo>
                    <a:lnTo>
                      <a:pt x="260697" y="1052167"/>
                    </a:lnTo>
                    <a:lnTo>
                      <a:pt x="525786" y="787127"/>
                    </a:lnTo>
                    <a:lnTo>
                      <a:pt x="790825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8" name="Frihåndsform: figur 147">
                <a:extLst>
                  <a:ext uri="{FF2B5EF4-FFF2-40B4-BE49-F238E27FC236}">
                    <a16:creationId xmlns:a16="http://schemas.microsoft.com/office/drawing/2014/main" id="{0233A4F1-AD92-EB6A-A99F-EBECAF68E770}"/>
                  </a:ext>
                </a:extLst>
              </p:cNvPr>
              <p:cNvSpPr/>
              <p:nvPr/>
            </p:nvSpPr>
            <p:spPr>
              <a:xfrm>
                <a:off x="20807143" y="-4683585"/>
                <a:ext cx="1052322" cy="1052322"/>
              </a:xfrm>
              <a:custGeom>
                <a:avLst/>
                <a:gdLst>
                  <a:gd name="connsiteX0" fmla="*/ 1052005 w 1052322"/>
                  <a:gd name="connsiteY0" fmla="*/ 791094 h 1052322"/>
                  <a:gd name="connsiteX1" fmla="*/ 786966 w 1052322"/>
                  <a:gd name="connsiteY1" fmla="*/ 526005 h 1052322"/>
                  <a:gd name="connsiteX2" fmla="*/ 1052005 w 1052322"/>
                  <a:gd name="connsiteY2" fmla="*/ 260916 h 1052322"/>
                  <a:gd name="connsiteX3" fmla="*/ 790883 w 1052322"/>
                  <a:gd name="connsiteY3" fmla="*/ -156 h 1052322"/>
                  <a:gd name="connsiteX4" fmla="*/ 525844 w 1052322"/>
                  <a:gd name="connsiteY4" fmla="*/ 264883 h 1052322"/>
                  <a:gd name="connsiteX5" fmla="*/ 260755 w 1052322"/>
                  <a:gd name="connsiteY5" fmla="*/ -156 h 1052322"/>
                  <a:gd name="connsiteX6" fmla="*/ -318 w 1052322"/>
                  <a:gd name="connsiteY6" fmla="*/ 260916 h 1052322"/>
                  <a:gd name="connsiteX7" fmla="*/ 264721 w 1052322"/>
                  <a:gd name="connsiteY7" fmla="*/ 526005 h 1052322"/>
                  <a:gd name="connsiteX8" fmla="*/ -318 w 1052322"/>
                  <a:gd name="connsiteY8" fmla="*/ 791094 h 1052322"/>
                  <a:gd name="connsiteX9" fmla="*/ 260755 w 1052322"/>
                  <a:gd name="connsiteY9" fmla="*/ 1052167 h 1052322"/>
                  <a:gd name="connsiteX10" fmla="*/ 525844 w 1052322"/>
                  <a:gd name="connsiteY10" fmla="*/ 787127 h 1052322"/>
                  <a:gd name="connsiteX11" fmla="*/ 790883 w 105232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005" y="791094"/>
                    </a:moveTo>
                    <a:lnTo>
                      <a:pt x="786966" y="526005"/>
                    </a:lnTo>
                    <a:lnTo>
                      <a:pt x="1052005" y="260916"/>
                    </a:lnTo>
                    <a:lnTo>
                      <a:pt x="790883" y="-156"/>
                    </a:lnTo>
                    <a:lnTo>
                      <a:pt x="525844" y="264883"/>
                    </a:lnTo>
                    <a:lnTo>
                      <a:pt x="260755" y="-156"/>
                    </a:lnTo>
                    <a:lnTo>
                      <a:pt x="-318" y="260916"/>
                    </a:lnTo>
                    <a:lnTo>
                      <a:pt x="264721" y="526005"/>
                    </a:lnTo>
                    <a:lnTo>
                      <a:pt x="-318" y="791094"/>
                    </a:lnTo>
                    <a:lnTo>
                      <a:pt x="260755" y="1052167"/>
                    </a:lnTo>
                    <a:lnTo>
                      <a:pt x="525844" y="787127"/>
                    </a:lnTo>
                    <a:lnTo>
                      <a:pt x="790883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9" name="Frihåndsform: figur 148">
                <a:extLst>
                  <a:ext uri="{FF2B5EF4-FFF2-40B4-BE49-F238E27FC236}">
                    <a16:creationId xmlns:a16="http://schemas.microsoft.com/office/drawing/2014/main" id="{0818AA95-C38E-D439-D60D-EC1E75E19D25}"/>
                  </a:ext>
                </a:extLst>
              </p:cNvPr>
              <p:cNvSpPr/>
              <p:nvPr/>
            </p:nvSpPr>
            <p:spPr>
              <a:xfrm>
                <a:off x="19754771" y="-3631262"/>
                <a:ext cx="1052372" cy="1052372"/>
              </a:xfrm>
              <a:custGeom>
                <a:avLst/>
                <a:gdLst>
                  <a:gd name="connsiteX0" fmla="*/ 1052108 w 1052372"/>
                  <a:gd name="connsiteY0" fmla="*/ 791041 h 1052372"/>
                  <a:gd name="connsiteX1" fmla="*/ 787019 w 1052372"/>
                  <a:gd name="connsiteY1" fmla="*/ 525952 h 1052372"/>
                  <a:gd name="connsiteX2" fmla="*/ 1052108 w 1052372"/>
                  <a:gd name="connsiteY2" fmla="*/ 260912 h 1052372"/>
                  <a:gd name="connsiteX3" fmla="*/ 790986 w 1052372"/>
                  <a:gd name="connsiteY3" fmla="*/ -210 h 1052372"/>
                  <a:gd name="connsiteX4" fmla="*/ 525947 w 1052372"/>
                  <a:gd name="connsiteY4" fmla="*/ 264879 h 1052372"/>
                  <a:gd name="connsiteX5" fmla="*/ 260858 w 1052372"/>
                  <a:gd name="connsiteY5" fmla="*/ -210 h 1052372"/>
                  <a:gd name="connsiteX6" fmla="*/ -264 w 1052372"/>
                  <a:gd name="connsiteY6" fmla="*/ 260912 h 1052372"/>
                  <a:gd name="connsiteX7" fmla="*/ 264825 w 1052372"/>
                  <a:gd name="connsiteY7" fmla="*/ 525952 h 1052372"/>
                  <a:gd name="connsiteX8" fmla="*/ -264 w 1052372"/>
                  <a:gd name="connsiteY8" fmla="*/ 791041 h 1052372"/>
                  <a:gd name="connsiteX9" fmla="*/ 260858 w 1052372"/>
                  <a:gd name="connsiteY9" fmla="*/ 1052163 h 1052372"/>
                  <a:gd name="connsiteX10" fmla="*/ 525897 w 1052372"/>
                  <a:gd name="connsiteY10" fmla="*/ 787074 h 1052372"/>
                  <a:gd name="connsiteX11" fmla="*/ 790986 w 105237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72">
                    <a:moveTo>
                      <a:pt x="1052108" y="791041"/>
                    </a:moveTo>
                    <a:lnTo>
                      <a:pt x="787019" y="525952"/>
                    </a:lnTo>
                    <a:lnTo>
                      <a:pt x="1052108" y="260912"/>
                    </a:lnTo>
                    <a:lnTo>
                      <a:pt x="790986" y="-210"/>
                    </a:lnTo>
                    <a:lnTo>
                      <a:pt x="525947" y="264879"/>
                    </a:lnTo>
                    <a:lnTo>
                      <a:pt x="260858" y="-210"/>
                    </a:lnTo>
                    <a:lnTo>
                      <a:pt x="-264" y="260912"/>
                    </a:lnTo>
                    <a:lnTo>
                      <a:pt x="264825" y="525952"/>
                    </a:lnTo>
                    <a:lnTo>
                      <a:pt x="-264" y="791041"/>
                    </a:lnTo>
                    <a:lnTo>
                      <a:pt x="260858" y="1052163"/>
                    </a:lnTo>
                    <a:lnTo>
                      <a:pt x="525897" y="787074"/>
                    </a:lnTo>
                    <a:lnTo>
                      <a:pt x="790986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0" name="Frihåndsform: figur 149">
                <a:extLst>
                  <a:ext uri="{FF2B5EF4-FFF2-40B4-BE49-F238E27FC236}">
                    <a16:creationId xmlns:a16="http://schemas.microsoft.com/office/drawing/2014/main" id="{3E4D84F1-7C8B-5734-E8D5-00D383F06C49}"/>
                  </a:ext>
                </a:extLst>
              </p:cNvPr>
              <p:cNvSpPr/>
              <p:nvPr/>
            </p:nvSpPr>
            <p:spPr>
              <a:xfrm>
                <a:off x="20807143" y="-3631262"/>
                <a:ext cx="1052322" cy="1052372"/>
              </a:xfrm>
              <a:custGeom>
                <a:avLst/>
                <a:gdLst>
                  <a:gd name="connsiteX0" fmla="*/ 1052005 w 1052322"/>
                  <a:gd name="connsiteY0" fmla="*/ 791041 h 1052372"/>
                  <a:gd name="connsiteX1" fmla="*/ 786966 w 1052322"/>
                  <a:gd name="connsiteY1" fmla="*/ 525952 h 1052372"/>
                  <a:gd name="connsiteX2" fmla="*/ 1052005 w 1052322"/>
                  <a:gd name="connsiteY2" fmla="*/ 260912 h 1052372"/>
                  <a:gd name="connsiteX3" fmla="*/ 790883 w 1052322"/>
                  <a:gd name="connsiteY3" fmla="*/ -210 h 1052372"/>
                  <a:gd name="connsiteX4" fmla="*/ 525844 w 1052322"/>
                  <a:gd name="connsiteY4" fmla="*/ 264879 h 1052372"/>
                  <a:gd name="connsiteX5" fmla="*/ 260755 w 1052322"/>
                  <a:gd name="connsiteY5" fmla="*/ -210 h 1052372"/>
                  <a:gd name="connsiteX6" fmla="*/ -318 w 1052322"/>
                  <a:gd name="connsiteY6" fmla="*/ 260912 h 1052372"/>
                  <a:gd name="connsiteX7" fmla="*/ 264721 w 1052322"/>
                  <a:gd name="connsiteY7" fmla="*/ 525952 h 1052372"/>
                  <a:gd name="connsiteX8" fmla="*/ -318 w 1052322"/>
                  <a:gd name="connsiteY8" fmla="*/ 791041 h 1052372"/>
                  <a:gd name="connsiteX9" fmla="*/ 260755 w 1052322"/>
                  <a:gd name="connsiteY9" fmla="*/ 1052113 h 1052372"/>
                  <a:gd name="connsiteX10" fmla="*/ 525844 w 1052322"/>
                  <a:gd name="connsiteY10" fmla="*/ 787074 h 1052372"/>
                  <a:gd name="connsiteX11" fmla="*/ 790883 w 105232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005" y="791041"/>
                    </a:moveTo>
                    <a:lnTo>
                      <a:pt x="786966" y="525952"/>
                    </a:lnTo>
                    <a:lnTo>
                      <a:pt x="1052005" y="260912"/>
                    </a:lnTo>
                    <a:lnTo>
                      <a:pt x="790883" y="-210"/>
                    </a:lnTo>
                    <a:lnTo>
                      <a:pt x="525844" y="264879"/>
                    </a:lnTo>
                    <a:lnTo>
                      <a:pt x="260755" y="-210"/>
                    </a:lnTo>
                    <a:lnTo>
                      <a:pt x="-318" y="260912"/>
                    </a:lnTo>
                    <a:lnTo>
                      <a:pt x="264721" y="525952"/>
                    </a:lnTo>
                    <a:lnTo>
                      <a:pt x="-318" y="791041"/>
                    </a:lnTo>
                    <a:lnTo>
                      <a:pt x="260755" y="1052113"/>
                    </a:lnTo>
                    <a:lnTo>
                      <a:pt x="525844" y="787074"/>
                    </a:lnTo>
                    <a:lnTo>
                      <a:pt x="790883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1" name="Frihåndsform: figur 150">
                <a:extLst>
                  <a:ext uri="{FF2B5EF4-FFF2-40B4-BE49-F238E27FC236}">
                    <a16:creationId xmlns:a16="http://schemas.microsoft.com/office/drawing/2014/main" id="{C97E4DBA-0608-A5FC-3163-5E7E3A950380}"/>
                  </a:ext>
                </a:extLst>
              </p:cNvPr>
              <p:cNvSpPr/>
              <p:nvPr/>
            </p:nvSpPr>
            <p:spPr>
              <a:xfrm>
                <a:off x="22911838" y="-3631262"/>
                <a:ext cx="1052322" cy="1052372"/>
              </a:xfrm>
              <a:custGeom>
                <a:avLst/>
                <a:gdLst>
                  <a:gd name="connsiteX0" fmla="*/ 1051898 w 1052322"/>
                  <a:gd name="connsiteY0" fmla="*/ 791041 h 1052372"/>
                  <a:gd name="connsiteX1" fmla="*/ 786809 w 1052322"/>
                  <a:gd name="connsiteY1" fmla="*/ 525952 h 1052372"/>
                  <a:gd name="connsiteX2" fmla="*/ 1051898 w 1052322"/>
                  <a:gd name="connsiteY2" fmla="*/ 260912 h 1052372"/>
                  <a:gd name="connsiteX3" fmla="*/ 790776 w 1052322"/>
                  <a:gd name="connsiteY3" fmla="*/ -210 h 1052372"/>
                  <a:gd name="connsiteX4" fmla="*/ 525736 w 1052322"/>
                  <a:gd name="connsiteY4" fmla="*/ 264879 h 1052372"/>
                  <a:gd name="connsiteX5" fmla="*/ 260647 w 1052322"/>
                  <a:gd name="connsiteY5" fmla="*/ -210 h 1052372"/>
                  <a:gd name="connsiteX6" fmla="*/ -425 w 1052322"/>
                  <a:gd name="connsiteY6" fmla="*/ 260912 h 1052372"/>
                  <a:gd name="connsiteX7" fmla="*/ 264614 w 1052322"/>
                  <a:gd name="connsiteY7" fmla="*/ 525952 h 1052372"/>
                  <a:gd name="connsiteX8" fmla="*/ -425 w 1052322"/>
                  <a:gd name="connsiteY8" fmla="*/ 791041 h 1052372"/>
                  <a:gd name="connsiteX9" fmla="*/ 260647 w 1052322"/>
                  <a:gd name="connsiteY9" fmla="*/ 1052113 h 1052372"/>
                  <a:gd name="connsiteX10" fmla="*/ 525736 w 1052322"/>
                  <a:gd name="connsiteY10" fmla="*/ 787074 h 1052372"/>
                  <a:gd name="connsiteX11" fmla="*/ 790776 w 105232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1898" y="791041"/>
                    </a:moveTo>
                    <a:lnTo>
                      <a:pt x="786809" y="525952"/>
                    </a:lnTo>
                    <a:lnTo>
                      <a:pt x="1051898" y="260912"/>
                    </a:lnTo>
                    <a:lnTo>
                      <a:pt x="790776" y="-210"/>
                    </a:lnTo>
                    <a:lnTo>
                      <a:pt x="525736" y="264879"/>
                    </a:lnTo>
                    <a:lnTo>
                      <a:pt x="260647" y="-210"/>
                    </a:lnTo>
                    <a:lnTo>
                      <a:pt x="-425" y="260912"/>
                    </a:lnTo>
                    <a:lnTo>
                      <a:pt x="264614" y="525952"/>
                    </a:lnTo>
                    <a:lnTo>
                      <a:pt x="-425" y="791041"/>
                    </a:lnTo>
                    <a:lnTo>
                      <a:pt x="260647" y="1052113"/>
                    </a:lnTo>
                    <a:lnTo>
                      <a:pt x="525736" y="787074"/>
                    </a:lnTo>
                    <a:lnTo>
                      <a:pt x="790776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2" name="Frihåndsform: figur 151">
                <a:extLst>
                  <a:ext uri="{FF2B5EF4-FFF2-40B4-BE49-F238E27FC236}">
                    <a16:creationId xmlns:a16="http://schemas.microsoft.com/office/drawing/2014/main" id="{37AE1171-FDB1-E439-4624-8E8A1461E372}"/>
                  </a:ext>
                </a:extLst>
              </p:cNvPr>
              <p:cNvSpPr/>
              <p:nvPr/>
            </p:nvSpPr>
            <p:spPr>
              <a:xfrm>
                <a:off x="19754771" y="-6788280"/>
                <a:ext cx="1052372" cy="1052322"/>
              </a:xfrm>
              <a:custGeom>
                <a:avLst/>
                <a:gdLst>
                  <a:gd name="connsiteX0" fmla="*/ 1052108 w 1052372"/>
                  <a:gd name="connsiteY0" fmla="*/ 791202 h 1052322"/>
                  <a:gd name="connsiteX1" fmla="*/ 787019 w 1052372"/>
                  <a:gd name="connsiteY1" fmla="*/ 526113 h 1052322"/>
                  <a:gd name="connsiteX2" fmla="*/ 1052108 w 1052372"/>
                  <a:gd name="connsiteY2" fmla="*/ 261073 h 1052322"/>
                  <a:gd name="connsiteX3" fmla="*/ 790986 w 1052372"/>
                  <a:gd name="connsiteY3" fmla="*/ -49 h 1052322"/>
                  <a:gd name="connsiteX4" fmla="*/ 525947 w 1052372"/>
                  <a:gd name="connsiteY4" fmla="*/ 264991 h 1052322"/>
                  <a:gd name="connsiteX5" fmla="*/ 260858 w 1052372"/>
                  <a:gd name="connsiteY5" fmla="*/ -49 h 1052322"/>
                  <a:gd name="connsiteX6" fmla="*/ -264 w 1052372"/>
                  <a:gd name="connsiteY6" fmla="*/ 261073 h 1052322"/>
                  <a:gd name="connsiteX7" fmla="*/ 264825 w 1052372"/>
                  <a:gd name="connsiteY7" fmla="*/ 526113 h 1052322"/>
                  <a:gd name="connsiteX8" fmla="*/ -264 w 1052372"/>
                  <a:gd name="connsiteY8" fmla="*/ 791202 h 1052322"/>
                  <a:gd name="connsiteX9" fmla="*/ 260858 w 1052372"/>
                  <a:gd name="connsiteY9" fmla="*/ 1052274 h 1052322"/>
                  <a:gd name="connsiteX10" fmla="*/ 525897 w 1052372"/>
                  <a:gd name="connsiteY10" fmla="*/ 787235 h 1052322"/>
                  <a:gd name="connsiteX11" fmla="*/ 790986 w 105237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2108" y="791202"/>
                    </a:moveTo>
                    <a:lnTo>
                      <a:pt x="787019" y="526113"/>
                    </a:lnTo>
                    <a:lnTo>
                      <a:pt x="1052108" y="261073"/>
                    </a:lnTo>
                    <a:lnTo>
                      <a:pt x="790986" y="-49"/>
                    </a:lnTo>
                    <a:lnTo>
                      <a:pt x="525947" y="264991"/>
                    </a:lnTo>
                    <a:lnTo>
                      <a:pt x="260858" y="-49"/>
                    </a:lnTo>
                    <a:lnTo>
                      <a:pt x="-264" y="261073"/>
                    </a:lnTo>
                    <a:lnTo>
                      <a:pt x="264825" y="526113"/>
                    </a:lnTo>
                    <a:lnTo>
                      <a:pt x="-264" y="791202"/>
                    </a:lnTo>
                    <a:lnTo>
                      <a:pt x="260858" y="1052274"/>
                    </a:lnTo>
                    <a:lnTo>
                      <a:pt x="525897" y="787235"/>
                    </a:lnTo>
                    <a:lnTo>
                      <a:pt x="790986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3" name="Frihåndsform: figur 152">
                <a:extLst>
                  <a:ext uri="{FF2B5EF4-FFF2-40B4-BE49-F238E27FC236}">
                    <a16:creationId xmlns:a16="http://schemas.microsoft.com/office/drawing/2014/main" id="{7D650D2A-461C-0EA5-E61A-43B1E75FDD28}"/>
                  </a:ext>
                </a:extLst>
              </p:cNvPr>
              <p:cNvSpPr/>
              <p:nvPr/>
            </p:nvSpPr>
            <p:spPr>
              <a:xfrm>
                <a:off x="21859466" y="-5735907"/>
                <a:ext cx="1052322" cy="1052322"/>
              </a:xfrm>
              <a:custGeom>
                <a:avLst/>
                <a:gdLst>
                  <a:gd name="connsiteX0" fmla="*/ 1051951 w 1052322"/>
                  <a:gd name="connsiteY0" fmla="*/ 791098 h 1052322"/>
                  <a:gd name="connsiteX1" fmla="*/ 786912 w 1052322"/>
                  <a:gd name="connsiteY1" fmla="*/ 526059 h 1052322"/>
                  <a:gd name="connsiteX2" fmla="*/ 1051951 w 1052322"/>
                  <a:gd name="connsiteY2" fmla="*/ 260970 h 1052322"/>
                  <a:gd name="connsiteX3" fmla="*/ 790879 w 1052322"/>
                  <a:gd name="connsiteY3" fmla="*/ -102 h 1052322"/>
                  <a:gd name="connsiteX4" fmla="*/ 525790 w 1052322"/>
                  <a:gd name="connsiteY4" fmla="*/ 264937 h 1052322"/>
                  <a:gd name="connsiteX5" fmla="*/ 260750 w 1052322"/>
                  <a:gd name="connsiteY5" fmla="*/ -102 h 1052322"/>
                  <a:gd name="connsiteX6" fmla="*/ -372 w 1052322"/>
                  <a:gd name="connsiteY6" fmla="*/ 260970 h 1052322"/>
                  <a:gd name="connsiteX7" fmla="*/ 264717 w 1052322"/>
                  <a:gd name="connsiteY7" fmla="*/ 526059 h 1052322"/>
                  <a:gd name="connsiteX8" fmla="*/ -372 w 1052322"/>
                  <a:gd name="connsiteY8" fmla="*/ 791098 h 1052322"/>
                  <a:gd name="connsiteX9" fmla="*/ 260750 w 1052322"/>
                  <a:gd name="connsiteY9" fmla="*/ 1052220 h 1052322"/>
                  <a:gd name="connsiteX10" fmla="*/ 525790 w 1052322"/>
                  <a:gd name="connsiteY10" fmla="*/ 787131 h 1052322"/>
                  <a:gd name="connsiteX11" fmla="*/ 790879 w 1052322"/>
                  <a:gd name="connsiteY11" fmla="*/ 1052220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1951" y="791098"/>
                    </a:moveTo>
                    <a:lnTo>
                      <a:pt x="786912" y="526059"/>
                    </a:lnTo>
                    <a:lnTo>
                      <a:pt x="1051951" y="260970"/>
                    </a:lnTo>
                    <a:lnTo>
                      <a:pt x="790879" y="-102"/>
                    </a:lnTo>
                    <a:lnTo>
                      <a:pt x="525790" y="264937"/>
                    </a:lnTo>
                    <a:lnTo>
                      <a:pt x="260750" y="-102"/>
                    </a:lnTo>
                    <a:lnTo>
                      <a:pt x="-372" y="260970"/>
                    </a:lnTo>
                    <a:lnTo>
                      <a:pt x="264717" y="526059"/>
                    </a:lnTo>
                    <a:lnTo>
                      <a:pt x="-372" y="791098"/>
                    </a:lnTo>
                    <a:lnTo>
                      <a:pt x="260750" y="1052220"/>
                    </a:lnTo>
                    <a:lnTo>
                      <a:pt x="525790" y="787131"/>
                    </a:lnTo>
                    <a:lnTo>
                      <a:pt x="790879" y="105222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4" name="Frihåndsform: figur 153">
                <a:extLst>
                  <a:ext uri="{FF2B5EF4-FFF2-40B4-BE49-F238E27FC236}">
                    <a16:creationId xmlns:a16="http://schemas.microsoft.com/office/drawing/2014/main" id="{0E5018FC-CF5C-BC15-7D7D-865A159B5966}"/>
                  </a:ext>
                </a:extLst>
              </p:cNvPr>
              <p:cNvSpPr/>
              <p:nvPr/>
            </p:nvSpPr>
            <p:spPr>
              <a:xfrm>
                <a:off x="22911789" y="-6788280"/>
                <a:ext cx="1052372" cy="1052322"/>
              </a:xfrm>
              <a:custGeom>
                <a:avLst/>
                <a:gdLst>
                  <a:gd name="connsiteX0" fmla="*/ 1051947 w 1052372"/>
                  <a:gd name="connsiteY0" fmla="*/ 791202 h 1052322"/>
                  <a:gd name="connsiteX1" fmla="*/ 786908 w 1052372"/>
                  <a:gd name="connsiteY1" fmla="*/ 526113 h 1052322"/>
                  <a:gd name="connsiteX2" fmla="*/ 1051947 w 1052372"/>
                  <a:gd name="connsiteY2" fmla="*/ 261073 h 1052322"/>
                  <a:gd name="connsiteX3" fmla="*/ 790825 w 1052372"/>
                  <a:gd name="connsiteY3" fmla="*/ -49 h 1052322"/>
                  <a:gd name="connsiteX4" fmla="*/ 525786 w 1052372"/>
                  <a:gd name="connsiteY4" fmla="*/ 264991 h 1052322"/>
                  <a:gd name="connsiteX5" fmla="*/ 260697 w 1052372"/>
                  <a:gd name="connsiteY5" fmla="*/ -49 h 1052322"/>
                  <a:gd name="connsiteX6" fmla="*/ -376 w 1052372"/>
                  <a:gd name="connsiteY6" fmla="*/ 261073 h 1052322"/>
                  <a:gd name="connsiteX7" fmla="*/ 264664 w 1052372"/>
                  <a:gd name="connsiteY7" fmla="*/ 526113 h 1052322"/>
                  <a:gd name="connsiteX8" fmla="*/ -425 w 1052372"/>
                  <a:gd name="connsiteY8" fmla="*/ 791202 h 1052322"/>
                  <a:gd name="connsiteX9" fmla="*/ 260697 w 1052372"/>
                  <a:gd name="connsiteY9" fmla="*/ 1052274 h 1052322"/>
                  <a:gd name="connsiteX10" fmla="*/ 525786 w 1052372"/>
                  <a:gd name="connsiteY10" fmla="*/ 787235 h 1052322"/>
                  <a:gd name="connsiteX11" fmla="*/ 790825 w 105237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1947" y="791202"/>
                    </a:moveTo>
                    <a:lnTo>
                      <a:pt x="786908" y="526113"/>
                    </a:lnTo>
                    <a:lnTo>
                      <a:pt x="1051947" y="261073"/>
                    </a:lnTo>
                    <a:lnTo>
                      <a:pt x="790825" y="-49"/>
                    </a:lnTo>
                    <a:lnTo>
                      <a:pt x="525786" y="264991"/>
                    </a:lnTo>
                    <a:lnTo>
                      <a:pt x="260697" y="-49"/>
                    </a:lnTo>
                    <a:lnTo>
                      <a:pt x="-376" y="261073"/>
                    </a:lnTo>
                    <a:lnTo>
                      <a:pt x="264664" y="526113"/>
                    </a:lnTo>
                    <a:lnTo>
                      <a:pt x="-425" y="791202"/>
                    </a:lnTo>
                    <a:lnTo>
                      <a:pt x="260697" y="1052274"/>
                    </a:lnTo>
                    <a:lnTo>
                      <a:pt x="525786" y="787235"/>
                    </a:lnTo>
                    <a:lnTo>
                      <a:pt x="790825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5" name="Frihåndsform: figur 154">
                <a:extLst>
                  <a:ext uri="{FF2B5EF4-FFF2-40B4-BE49-F238E27FC236}">
                    <a16:creationId xmlns:a16="http://schemas.microsoft.com/office/drawing/2014/main" id="{0393547D-9305-1093-5F83-A13D4A23D3EF}"/>
                  </a:ext>
                </a:extLst>
              </p:cNvPr>
              <p:cNvSpPr/>
              <p:nvPr/>
            </p:nvSpPr>
            <p:spPr>
              <a:xfrm>
                <a:off x="20807143" y="-6788280"/>
                <a:ext cx="1052322" cy="1052372"/>
              </a:xfrm>
              <a:custGeom>
                <a:avLst/>
                <a:gdLst>
                  <a:gd name="connsiteX0" fmla="*/ 1052005 w 1052322"/>
                  <a:gd name="connsiteY0" fmla="*/ 791202 h 1052372"/>
                  <a:gd name="connsiteX1" fmla="*/ 786966 w 1052322"/>
                  <a:gd name="connsiteY1" fmla="*/ 526113 h 1052372"/>
                  <a:gd name="connsiteX2" fmla="*/ 1052005 w 1052322"/>
                  <a:gd name="connsiteY2" fmla="*/ 261073 h 1052372"/>
                  <a:gd name="connsiteX3" fmla="*/ 790883 w 1052322"/>
                  <a:gd name="connsiteY3" fmla="*/ -49 h 1052372"/>
                  <a:gd name="connsiteX4" fmla="*/ 525844 w 1052322"/>
                  <a:gd name="connsiteY4" fmla="*/ 264991 h 1052372"/>
                  <a:gd name="connsiteX5" fmla="*/ 260755 w 1052322"/>
                  <a:gd name="connsiteY5" fmla="*/ -49 h 1052372"/>
                  <a:gd name="connsiteX6" fmla="*/ -318 w 1052322"/>
                  <a:gd name="connsiteY6" fmla="*/ 261073 h 1052372"/>
                  <a:gd name="connsiteX7" fmla="*/ 264721 w 1052322"/>
                  <a:gd name="connsiteY7" fmla="*/ 526113 h 1052372"/>
                  <a:gd name="connsiteX8" fmla="*/ -318 w 1052322"/>
                  <a:gd name="connsiteY8" fmla="*/ 791202 h 1052372"/>
                  <a:gd name="connsiteX9" fmla="*/ 260755 w 1052322"/>
                  <a:gd name="connsiteY9" fmla="*/ 1052324 h 1052372"/>
                  <a:gd name="connsiteX10" fmla="*/ 525844 w 1052322"/>
                  <a:gd name="connsiteY10" fmla="*/ 787235 h 1052372"/>
                  <a:gd name="connsiteX11" fmla="*/ 790883 w 1052322"/>
                  <a:gd name="connsiteY11" fmla="*/ 1052274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005" y="791202"/>
                    </a:moveTo>
                    <a:lnTo>
                      <a:pt x="786966" y="526113"/>
                    </a:lnTo>
                    <a:lnTo>
                      <a:pt x="1052005" y="261073"/>
                    </a:lnTo>
                    <a:lnTo>
                      <a:pt x="790883" y="-49"/>
                    </a:lnTo>
                    <a:lnTo>
                      <a:pt x="525844" y="264991"/>
                    </a:lnTo>
                    <a:lnTo>
                      <a:pt x="260755" y="-49"/>
                    </a:lnTo>
                    <a:lnTo>
                      <a:pt x="-318" y="261073"/>
                    </a:lnTo>
                    <a:lnTo>
                      <a:pt x="264721" y="526113"/>
                    </a:lnTo>
                    <a:lnTo>
                      <a:pt x="-318" y="791202"/>
                    </a:lnTo>
                    <a:lnTo>
                      <a:pt x="260755" y="1052324"/>
                    </a:lnTo>
                    <a:lnTo>
                      <a:pt x="525844" y="787235"/>
                    </a:lnTo>
                    <a:lnTo>
                      <a:pt x="790883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6" name="Frihåndsform: figur 155">
                <a:extLst>
                  <a:ext uri="{FF2B5EF4-FFF2-40B4-BE49-F238E27FC236}">
                    <a16:creationId xmlns:a16="http://schemas.microsoft.com/office/drawing/2014/main" id="{734A1375-99EF-4F1F-1AC8-54B230A06C0B}"/>
                  </a:ext>
                </a:extLst>
              </p:cNvPr>
              <p:cNvSpPr/>
              <p:nvPr/>
            </p:nvSpPr>
            <p:spPr>
              <a:xfrm>
                <a:off x="20807143" y="-5735957"/>
                <a:ext cx="1052322" cy="1052372"/>
              </a:xfrm>
              <a:custGeom>
                <a:avLst/>
                <a:gdLst>
                  <a:gd name="connsiteX0" fmla="*/ 1052005 w 1052322"/>
                  <a:gd name="connsiteY0" fmla="*/ 791148 h 1052372"/>
                  <a:gd name="connsiteX1" fmla="*/ 786966 w 1052322"/>
                  <a:gd name="connsiteY1" fmla="*/ 526109 h 1052372"/>
                  <a:gd name="connsiteX2" fmla="*/ 1052005 w 1052322"/>
                  <a:gd name="connsiteY2" fmla="*/ 261020 h 1052372"/>
                  <a:gd name="connsiteX3" fmla="*/ 790883 w 1052322"/>
                  <a:gd name="connsiteY3" fmla="*/ -102 h 1052372"/>
                  <a:gd name="connsiteX4" fmla="*/ 525844 w 1052322"/>
                  <a:gd name="connsiteY4" fmla="*/ 264986 h 1052372"/>
                  <a:gd name="connsiteX5" fmla="*/ 260755 w 1052322"/>
                  <a:gd name="connsiteY5" fmla="*/ -102 h 1052372"/>
                  <a:gd name="connsiteX6" fmla="*/ -318 w 1052322"/>
                  <a:gd name="connsiteY6" fmla="*/ 261020 h 1052372"/>
                  <a:gd name="connsiteX7" fmla="*/ 264721 w 1052322"/>
                  <a:gd name="connsiteY7" fmla="*/ 526109 h 1052372"/>
                  <a:gd name="connsiteX8" fmla="*/ -318 w 1052322"/>
                  <a:gd name="connsiteY8" fmla="*/ 791148 h 1052372"/>
                  <a:gd name="connsiteX9" fmla="*/ 260755 w 1052322"/>
                  <a:gd name="connsiteY9" fmla="*/ 1052270 h 1052372"/>
                  <a:gd name="connsiteX10" fmla="*/ 525844 w 1052322"/>
                  <a:gd name="connsiteY10" fmla="*/ 787181 h 1052372"/>
                  <a:gd name="connsiteX11" fmla="*/ 790883 w 105232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005" y="791148"/>
                    </a:moveTo>
                    <a:lnTo>
                      <a:pt x="786966" y="526109"/>
                    </a:lnTo>
                    <a:lnTo>
                      <a:pt x="1052005" y="261020"/>
                    </a:lnTo>
                    <a:lnTo>
                      <a:pt x="790883" y="-102"/>
                    </a:lnTo>
                    <a:lnTo>
                      <a:pt x="525844" y="264986"/>
                    </a:lnTo>
                    <a:lnTo>
                      <a:pt x="260755" y="-102"/>
                    </a:lnTo>
                    <a:lnTo>
                      <a:pt x="-318" y="261020"/>
                    </a:lnTo>
                    <a:lnTo>
                      <a:pt x="264721" y="526109"/>
                    </a:lnTo>
                    <a:lnTo>
                      <a:pt x="-318" y="791148"/>
                    </a:lnTo>
                    <a:lnTo>
                      <a:pt x="260755" y="1052270"/>
                    </a:lnTo>
                    <a:lnTo>
                      <a:pt x="525844" y="787181"/>
                    </a:lnTo>
                    <a:lnTo>
                      <a:pt x="790883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7" name="Frihåndsform: figur 156">
                <a:extLst>
                  <a:ext uri="{FF2B5EF4-FFF2-40B4-BE49-F238E27FC236}">
                    <a16:creationId xmlns:a16="http://schemas.microsoft.com/office/drawing/2014/main" id="{0106C44E-572B-1B8F-DA5F-3A302C94695E}"/>
                  </a:ext>
                </a:extLst>
              </p:cNvPr>
              <p:cNvSpPr/>
              <p:nvPr/>
            </p:nvSpPr>
            <p:spPr>
              <a:xfrm>
                <a:off x="22911838" y="-5735957"/>
                <a:ext cx="1052322" cy="1052372"/>
              </a:xfrm>
              <a:custGeom>
                <a:avLst/>
                <a:gdLst>
                  <a:gd name="connsiteX0" fmla="*/ 1051898 w 1052322"/>
                  <a:gd name="connsiteY0" fmla="*/ 791148 h 1052372"/>
                  <a:gd name="connsiteX1" fmla="*/ 786809 w 1052322"/>
                  <a:gd name="connsiteY1" fmla="*/ 526109 h 1052372"/>
                  <a:gd name="connsiteX2" fmla="*/ 1051898 w 1052322"/>
                  <a:gd name="connsiteY2" fmla="*/ 261020 h 1052372"/>
                  <a:gd name="connsiteX3" fmla="*/ 790776 w 1052322"/>
                  <a:gd name="connsiteY3" fmla="*/ -102 h 1052372"/>
                  <a:gd name="connsiteX4" fmla="*/ 525736 w 1052322"/>
                  <a:gd name="connsiteY4" fmla="*/ 264986 h 1052372"/>
                  <a:gd name="connsiteX5" fmla="*/ 260647 w 1052322"/>
                  <a:gd name="connsiteY5" fmla="*/ -102 h 1052372"/>
                  <a:gd name="connsiteX6" fmla="*/ -425 w 1052322"/>
                  <a:gd name="connsiteY6" fmla="*/ 261020 h 1052372"/>
                  <a:gd name="connsiteX7" fmla="*/ 264614 w 1052322"/>
                  <a:gd name="connsiteY7" fmla="*/ 526109 h 1052372"/>
                  <a:gd name="connsiteX8" fmla="*/ -425 w 1052322"/>
                  <a:gd name="connsiteY8" fmla="*/ 791148 h 1052372"/>
                  <a:gd name="connsiteX9" fmla="*/ 260647 w 1052322"/>
                  <a:gd name="connsiteY9" fmla="*/ 1052270 h 1052372"/>
                  <a:gd name="connsiteX10" fmla="*/ 525736 w 1052322"/>
                  <a:gd name="connsiteY10" fmla="*/ 787181 h 1052372"/>
                  <a:gd name="connsiteX11" fmla="*/ 790776 w 105232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1898" y="791148"/>
                    </a:moveTo>
                    <a:lnTo>
                      <a:pt x="786809" y="526109"/>
                    </a:lnTo>
                    <a:lnTo>
                      <a:pt x="1051898" y="261020"/>
                    </a:lnTo>
                    <a:lnTo>
                      <a:pt x="790776" y="-102"/>
                    </a:lnTo>
                    <a:lnTo>
                      <a:pt x="525736" y="264986"/>
                    </a:lnTo>
                    <a:lnTo>
                      <a:pt x="260647" y="-102"/>
                    </a:lnTo>
                    <a:lnTo>
                      <a:pt x="-425" y="261020"/>
                    </a:lnTo>
                    <a:lnTo>
                      <a:pt x="264614" y="526109"/>
                    </a:lnTo>
                    <a:lnTo>
                      <a:pt x="-425" y="791148"/>
                    </a:lnTo>
                    <a:lnTo>
                      <a:pt x="260647" y="1052270"/>
                    </a:lnTo>
                    <a:lnTo>
                      <a:pt x="525736" y="787181"/>
                    </a:lnTo>
                    <a:lnTo>
                      <a:pt x="790776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305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uthevet tekst lys blå">
    <p:bg>
      <p:bgPr>
        <a:solidFill>
          <a:srgbClr val="D3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013F237-C7E0-4BCF-96C4-54373A3E0AFD}" type="datetime1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36021-845E-7E5D-903D-3245D1BE8D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80579" y="2855648"/>
            <a:ext cx="7960322" cy="44595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A316BF6-86BE-65E1-89D1-467AF99B3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248635" y="7747953"/>
            <a:ext cx="8426540" cy="4213269"/>
            <a:chOff x="14248635" y="7747953"/>
            <a:chExt cx="8426540" cy="4213269"/>
          </a:xfrm>
        </p:grpSpPr>
        <p:sp>
          <p:nvSpPr>
            <p:cNvPr id="16" name="Frihåndsform: figur 15">
              <a:extLst>
                <a:ext uri="{FF2B5EF4-FFF2-40B4-BE49-F238E27FC236}">
                  <a16:creationId xmlns:a16="http://schemas.microsoft.com/office/drawing/2014/main" id="{F603BD49-3696-551E-49D2-860FF697A7F2}"/>
                </a:ext>
              </a:extLst>
            </p:cNvPr>
            <p:cNvSpPr/>
            <p:nvPr/>
          </p:nvSpPr>
          <p:spPr>
            <a:xfrm>
              <a:off x="14248635" y="9854588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åndsform: figur 16">
              <a:extLst>
                <a:ext uri="{FF2B5EF4-FFF2-40B4-BE49-F238E27FC236}">
                  <a16:creationId xmlns:a16="http://schemas.microsoft.com/office/drawing/2014/main" id="{FF6BA718-9BF6-D1C7-2653-ED6C385F6EA3}"/>
                </a:ext>
              </a:extLst>
            </p:cNvPr>
            <p:cNvSpPr/>
            <p:nvPr/>
          </p:nvSpPr>
          <p:spPr>
            <a:xfrm>
              <a:off x="16355270" y="10907905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åndsform: figur 17">
              <a:extLst>
                <a:ext uri="{FF2B5EF4-FFF2-40B4-BE49-F238E27FC236}">
                  <a16:creationId xmlns:a16="http://schemas.microsoft.com/office/drawing/2014/main" id="{3B54D807-9CC9-A7C4-0A6B-FCFC90FD58E5}"/>
                </a:ext>
              </a:extLst>
            </p:cNvPr>
            <p:cNvSpPr/>
            <p:nvPr/>
          </p:nvSpPr>
          <p:spPr>
            <a:xfrm>
              <a:off x="17408587" y="9854588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åndsform: figur 18">
              <a:extLst>
                <a:ext uri="{FF2B5EF4-FFF2-40B4-BE49-F238E27FC236}">
                  <a16:creationId xmlns:a16="http://schemas.microsoft.com/office/drawing/2014/main" id="{ACB93492-1C6D-6660-8ECA-EBB6B99A44F1}"/>
                </a:ext>
              </a:extLst>
            </p:cNvPr>
            <p:cNvSpPr/>
            <p:nvPr/>
          </p:nvSpPr>
          <p:spPr>
            <a:xfrm>
              <a:off x="15301952" y="9854588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C4DAB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åndsform: figur 19">
              <a:extLst>
                <a:ext uri="{FF2B5EF4-FFF2-40B4-BE49-F238E27FC236}">
                  <a16:creationId xmlns:a16="http://schemas.microsoft.com/office/drawing/2014/main" id="{C31B62CA-EBAF-0085-5F75-967F2F6EB301}"/>
                </a:ext>
              </a:extLst>
            </p:cNvPr>
            <p:cNvSpPr/>
            <p:nvPr/>
          </p:nvSpPr>
          <p:spPr>
            <a:xfrm>
              <a:off x="16355270" y="9854588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åndsform: figur 20">
              <a:extLst>
                <a:ext uri="{FF2B5EF4-FFF2-40B4-BE49-F238E27FC236}">
                  <a16:creationId xmlns:a16="http://schemas.microsoft.com/office/drawing/2014/main" id="{270DA9F9-FFA3-946E-BAAA-9B728B8CD765}"/>
                </a:ext>
              </a:extLst>
            </p:cNvPr>
            <p:cNvSpPr/>
            <p:nvPr/>
          </p:nvSpPr>
          <p:spPr>
            <a:xfrm>
              <a:off x="14248635" y="10907905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åndsform: figur 21">
              <a:extLst>
                <a:ext uri="{FF2B5EF4-FFF2-40B4-BE49-F238E27FC236}">
                  <a16:creationId xmlns:a16="http://schemas.microsoft.com/office/drawing/2014/main" id="{FE835256-E448-A8EA-BECF-F561296D3E29}"/>
                </a:ext>
              </a:extLst>
            </p:cNvPr>
            <p:cNvSpPr/>
            <p:nvPr/>
          </p:nvSpPr>
          <p:spPr>
            <a:xfrm>
              <a:off x="15301952" y="10907905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åndsform: figur 22">
              <a:extLst>
                <a:ext uri="{FF2B5EF4-FFF2-40B4-BE49-F238E27FC236}">
                  <a16:creationId xmlns:a16="http://schemas.microsoft.com/office/drawing/2014/main" id="{8B34999E-5AF4-0893-E6FE-6404AC25B2D8}"/>
                </a:ext>
              </a:extLst>
            </p:cNvPr>
            <p:cNvSpPr/>
            <p:nvPr/>
          </p:nvSpPr>
          <p:spPr>
            <a:xfrm>
              <a:off x="17408587" y="10907905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C4DAB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åndsform: figur 23">
              <a:extLst>
                <a:ext uri="{FF2B5EF4-FFF2-40B4-BE49-F238E27FC236}">
                  <a16:creationId xmlns:a16="http://schemas.microsoft.com/office/drawing/2014/main" id="{4A10A3D4-1A37-5D88-6021-513E20BE3B89}"/>
                </a:ext>
              </a:extLst>
            </p:cNvPr>
            <p:cNvSpPr/>
            <p:nvPr/>
          </p:nvSpPr>
          <p:spPr>
            <a:xfrm>
              <a:off x="14248635" y="7747953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åndsform: figur 24">
              <a:extLst>
                <a:ext uri="{FF2B5EF4-FFF2-40B4-BE49-F238E27FC236}">
                  <a16:creationId xmlns:a16="http://schemas.microsoft.com/office/drawing/2014/main" id="{35CCDF66-C3E3-A2BE-4664-9D007EA27F9C}"/>
                </a:ext>
              </a:extLst>
            </p:cNvPr>
            <p:cNvSpPr/>
            <p:nvPr/>
          </p:nvSpPr>
          <p:spPr>
            <a:xfrm>
              <a:off x="16355270" y="8801270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åndsform: figur 25">
              <a:extLst>
                <a:ext uri="{FF2B5EF4-FFF2-40B4-BE49-F238E27FC236}">
                  <a16:creationId xmlns:a16="http://schemas.microsoft.com/office/drawing/2014/main" id="{BA2C9783-3B47-12A1-CDBC-9BFEF8A98439}"/>
                </a:ext>
              </a:extLst>
            </p:cNvPr>
            <p:cNvSpPr/>
            <p:nvPr/>
          </p:nvSpPr>
          <p:spPr>
            <a:xfrm>
              <a:off x="17408587" y="7747953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åndsform: figur 26">
              <a:extLst>
                <a:ext uri="{FF2B5EF4-FFF2-40B4-BE49-F238E27FC236}">
                  <a16:creationId xmlns:a16="http://schemas.microsoft.com/office/drawing/2014/main" id="{502498DA-C150-BC5C-052F-749E6F3DC035}"/>
                </a:ext>
              </a:extLst>
            </p:cNvPr>
            <p:cNvSpPr/>
            <p:nvPr/>
          </p:nvSpPr>
          <p:spPr>
            <a:xfrm>
              <a:off x="15301952" y="7747953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åndsform: figur 27">
              <a:extLst>
                <a:ext uri="{FF2B5EF4-FFF2-40B4-BE49-F238E27FC236}">
                  <a16:creationId xmlns:a16="http://schemas.microsoft.com/office/drawing/2014/main" id="{8A6637C2-CF14-37D0-547B-45C07A492717}"/>
                </a:ext>
              </a:extLst>
            </p:cNvPr>
            <p:cNvSpPr/>
            <p:nvPr/>
          </p:nvSpPr>
          <p:spPr>
            <a:xfrm>
              <a:off x="16355270" y="7747953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C4DAB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åndsform: figur 28">
              <a:extLst>
                <a:ext uri="{FF2B5EF4-FFF2-40B4-BE49-F238E27FC236}">
                  <a16:creationId xmlns:a16="http://schemas.microsoft.com/office/drawing/2014/main" id="{89703748-46D7-D96A-EE24-A5969E624570}"/>
                </a:ext>
              </a:extLst>
            </p:cNvPr>
            <p:cNvSpPr/>
            <p:nvPr/>
          </p:nvSpPr>
          <p:spPr>
            <a:xfrm>
              <a:off x="14248635" y="8801270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åndsform: figur 29">
              <a:extLst>
                <a:ext uri="{FF2B5EF4-FFF2-40B4-BE49-F238E27FC236}">
                  <a16:creationId xmlns:a16="http://schemas.microsoft.com/office/drawing/2014/main" id="{BC64FBB4-6FC4-6D91-CAC6-837EAC1A0B14}"/>
                </a:ext>
              </a:extLst>
            </p:cNvPr>
            <p:cNvSpPr/>
            <p:nvPr/>
          </p:nvSpPr>
          <p:spPr>
            <a:xfrm>
              <a:off x="15301952" y="8801270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åndsform: figur 30">
              <a:extLst>
                <a:ext uri="{FF2B5EF4-FFF2-40B4-BE49-F238E27FC236}">
                  <a16:creationId xmlns:a16="http://schemas.microsoft.com/office/drawing/2014/main" id="{D7BBE85F-0452-042B-E754-49251CAA4769}"/>
                </a:ext>
              </a:extLst>
            </p:cNvPr>
            <p:cNvSpPr/>
            <p:nvPr/>
          </p:nvSpPr>
          <p:spPr>
            <a:xfrm>
              <a:off x="17408587" y="8801270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åndsform: figur 31">
              <a:extLst>
                <a:ext uri="{FF2B5EF4-FFF2-40B4-BE49-F238E27FC236}">
                  <a16:creationId xmlns:a16="http://schemas.microsoft.com/office/drawing/2014/main" id="{6B4354FF-5CB9-29A3-CE2B-0F5E8FF7415F}"/>
                </a:ext>
              </a:extLst>
            </p:cNvPr>
            <p:cNvSpPr/>
            <p:nvPr/>
          </p:nvSpPr>
          <p:spPr>
            <a:xfrm>
              <a:off x="18461905" y="9854588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åndsform: figur 32">
              <a:extLst>
                <a:ext uri="{FF2B5EF4-FFF2-40B4-BE49-F238E27FC236}">
                  <a16:creationId xmlns:a16="http://schemas.microsoft.com/office/drawing/2014/main" id="{DE0F6362-1E17-635B-208E-1E622CE73EAC}"/>
                </a:ext>
              </a:extLst>
            </p:cNvPr>
            <p:cNvSpPr/>
            <p:nvPr/>
          </p:nvSpPr>
          <p:spPr>
            <a:xfrm>
              <a:off x="20568540" y="10907905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åndsform: figur 33">
              <a:extLst>
                <a:ext uri="{FF2B5EF4-FFF2-40B4-BE49-F238E27FC236}">
                  <a16:creationId xmlns:a16="http://schemas.microsoft.com/office/drawing/2014/main" id="{BDA9D9DE-14F6-92C8-2F2D-7A69AD31B3C4}"/>
                </a:ext>
              </a:extLst>
            </p:cNvPr>
            <p:cNvSpPr/>
            <p:nvPr/>
          </p:nvSpPr>
          <p:spPr>
            <a:xfrm>
              <a:off x="21621858" y="9854588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åndsform: figur 34">
              <a:extLst>
                <a:ext uri="{FF2B5EF4-FFF2-40B4-BE49-F238E27FC236}">
                  <a16:creationId xmlns:a16="http://schemas.microsoft.com/office/drawing/2014/main" id="{B8D184C1-5999-0565-FA9C-29FFCE9168F5}"/>
                </a:ext>
              </a:extLst>
            </p:cNvPr>
            <p:cNvSpPr/>
            <p:nvPr/>
          </p:nvSpPr>
          <p:spPr>
            <a:xfrm>
              <a:off x="19515223" y="9854588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åndsform: figur 35">
              <a:extLst>
                <a:ext uri="{FF2B5EF4-FFF2-40B4-BE49-F238E27FC236}">
                  <a16:creationId xmlns:a16="http://schemas.microsoft.com/office/drawing/2014/main" id="{F89BF986-0288-4954-8649-D5E564DFFCB2}"/>
                </a:ext>
              </a:extLst>
            </p:cNvPr>
            <p:cNvSpPr/>
            <p:nvPr/>
          </p:nvSpPr>
          <p:spPr>
            <a:xfrm>
              <a:off x="20568540" y="9854588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C4DAB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" name="Frihåndsform: figur 36">
              <a:extLst>
                <a:ext uri="{FF2B5EF4-FFF2-40B4-BE49-F238E27FC236}">
                  <a16:creationId xmlns:a16="http://schemas.microsoft.com/office/drawing/2014/main" id="{DD54EC7A-6E21-E35B-565F-EDEC86DEDCD0}"/>
                </a:ext>
              </a:extLst>
            </p:cNvPr>
            <p:cNvSpPr/>
            <p:nvPr/>
          </p:nvSpPr>
          <p:spPr>
            <a:xfrm>
              <a:off x="18461905" y="10907905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åndsform: figur 37">
              <a:extLst>
                <a:ext uri="{FF2B5EF4-FFF2-40B4-BE49-F238E27FC236}">
                  <a16:creationId xmlns:a16="http://schemas.microsoft.com/office/drawing/2014/main" id="{EB8ABE17-B2BD-EFC7-DBDA-76E257AF8EB1}"/>
                </a:ext>
              </a:extLst>
            </p:cNvPr>
            <p:cNvSpPr/>
            <p:nvPr/>
          </p:nvSpPr>
          <p:spPr>
            <a:xfrm>
              <a:off x="19515223" y="10907905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ihåndsform: figur 38">
              <a:extLst>
                <a:ext uri="{FF2B5EF4-FFF2-40B4-BE49-F238E27FC236}">
                  <a16:creationId xmlns:a16="http://schemas.microsoft.com/office/drawing/2014/main" id="{BCA32D6F-A4F1-191B-646D-8D97571A8D93}"/>
                </a:ext>
              </a:extLst>
            </p:cNvPr>
            <p:cNvSpPr/>
            <p:nvPr/>
          </p:nvSpPr>
          <p:spPr>
            <a:xfrm>
              <a:off x="21621858" y="10907905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" name="Frihåndsform: figur 39">
              <a:extLst>
                <a:ext uri="{FF2B5EF4-FFF2-40B4-BE49-F238E27FC236}">
                  <a16:creationId xmlns:a16="http://schemas.microsoft.com/office/drawing/2014/main" id="{95D6B41C-3A74-FA40-3B2A-7B53E2DC2BD3}"/>
                </a:ext>
              </a:extLst>
            </p:cNvPr>
            <p:cNvSpPr/>
            <p:nvPr/>
          </p:nvSpPr>
          <p:spPr>
            <a:xfrm>
              <a:off x="18461905" y="7747953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" name="Frihåndsform: figur 40">
              <a:extLst>
                <a:ext uri="{FF2B5EF4-FFF2-40B4-BE49-F238E27FC236}">
                  <a16:creationId xmlns:a16="http://schemas.microsoft.com/office/drawing/2014/main" id="{65C0ABD8-0CC3-AFE2-9480-FDD35BDC6B5C}"/>
                </a:ext>
              </a:extLst>
            </p:cNvPr>
            <p:cNvSpPr/>
            <p:nvPr/>
          </p:nvSpPr>
          <p:spPr>
            <a:xfrm>
              <a:off x="20568540" y="8801270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" name="Frihåndsform: figur 41">
              <a:extLst>
                <a:ext uri="{FF2B5EF4-FFF2-40B4-BE49-F238E27FC236}">
                  <a16:creationId xmlns:a16="http://schemas.microsoft.com/office/drawing/2014/main" id="{CDBBFD04-7651-2B1D-3179-DC22B6E250A0}"/>
                </a:ext>
              </a:extLst>
            </p:cNvPr>
            <p:cNvSpPr/>
            <p:nvPr/>
          </p:nvSpPr>
          <p:spPr>
            <a:xfrm>
              <a:off x="21621858" y="7747953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" name="Frihåndsform: figur 42">
              <a:extLst>
                <a:ext uri="{FF2B5EF4-FFF2-40B4-BE49-F238E27FC236}">
                  <a16:creationId xmlns:a16="http://schemas.microsoft.com/office/drawing/2014/main" id="{AD227E3A-0873-B660-7918-B2409CF839F2}"/>
                </a:ext>
              </a:extLst>
            </p:cNvPr>
            <p:cNvSpPr/>
            <p:nvPr/>
          </p:nvSpPr>
          <p:spPr>
            <a:xfrm>
              <a:off x="19515223" y="7747953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" name="Frihåndsform: figur 43">
              <a:extLst>
                <a:ext uri="{FF2B5EF4-FFF2-40B4-BE49-F238E27FC236}">
                  <a16:creationId xmlns:a16="http://schemas.microsoft.com/office/drawing/2014/main" id="{ADA8FC30-31C6-6A8A-917C-20D50C6BAD3D}"/>
                </a:ext>
              </a:extLst>
            </p:cNvPr>
            <p:cNvSpPr/>
            <p:nvPr/>
          </p:nvSpPr>
          <p:spPr>
            <a:xfrm>
              <a:off x="20568540" y="7747953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C4DAB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" name="Frihåndsform: figur 44">
              <a:extLst>
                <a:ext uri="{FF2B5EF4-FFF2-40B4-BE49-F238E27FC236}">
                  <a16:creationId xmlns:a16="http://schemas.microsoft.com/office/drawing/2014/main" id="{51E42603-1122-3C3C-B6A3-28D1C0E86C37}"/>
                </a:ext>
              </a:extLst>
            </p:cNvPr>
            <p:cNvSpPr/>
            <p:nvPr/>
          </p:nvSpPr>
          <p:spPr>
            <a:xfrm>
              <a:off x="18461905" y="8801270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C4DAB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åndsform: figur 45">
              <a:extLst>
                <a:ext uri="{FF2B5EF4-FFF2-40B4-BE49-F238E27FC236}">
                  <a16:creationId xmlns:a16="http://schemas.microsoft.com/office/drawing/2014/main" id="{0D725ADB-BDB7-B3E1-880B-3EB3AB7213E9}"/>
                </a:ext>
              </a:extLst>
            </p:cNvPr>
            <p:cNvSpPr/>
            <p:nvPr/>
          </p:nvSpPr>
          <p:spPr>
            <a:xfrm>
              <a:off x="19515223" y="8801270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åndsform: figur 46">
              <a:extLst>
                <a:ext uri="{FF2B5EF4-FFF2-40B4-BE49-F238E27FC236}">
                  <a16:creationId xmlns:a16="http://schemas.microsoft.com/office/drawing/2014/main" id="{094C921C-5109-3CC3-46BE-4AB09E8DBE07}"/>
                </a:ext>
              </a:extLst>
            </p:cNvPr>
            <p:cNvSpPr/>
            <p:nvPr/>
          </p:nvSpPr>
          <p:spPr>
            <a:xfrm>
              <a:off x="21621858" y="8801270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27745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4C638E8-12A6-4662-8AC2-CC7D3E15A6CD}" type="datetime1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580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CD4311-68F3-2214-2FD5-7A359BCE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683BEF-43CE-A1C7-5C76-3D1D3F65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A52FD29-AFFF-44F0-9109-75837AC0454C}" type="datetime1">
              <a:rPr lang="nb-NO" smtClean="0"/>
              <a:t>02.05.2024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ADF038-8462-3624-1D93-C002A96F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C774F0-D840-1BE3-7977-FE5D8994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830B94-40C4-4668-26D6-765F3197C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7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9852D527-27BB-46E0-3E46-3843A28678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75878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16385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CD4311-68F3-2214-2FD5-7A359BCE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683BEF-43CE-A1C7-5C76-3D1D3F65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0B367FB-8921-4DB5-9C6E-17B55C0D524C}" type="datetime1">
              <a:rPr lang="nb-NO" smtClean="0"/>
              <a:t>02.05.2024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ADF038-8462-3624-1D93-C002A96F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C774F0-D840-1BE3-7977-FE5D8994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830B94-40C4-4668-26D6-765F3197C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7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9852D527-27BB-46E0-3E46-3843A28678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75878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1478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ys blå">
    <p:bg>
      <p:bgPr>
        <a:solidFill>
          <a:srgbClr val="C4DA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CD4311-68F3-2214-2FD5-7A359BCE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683BEF-43CE-A1C7-5C76-3D1D3F65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6FFCAA-AE0D-44CD-BB48-5588256F2EA9}" type="datetime1">
              <a:rPr lang="nb-NO" smtClean="0"/>
              <a:t>02.05.2024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ADF038-8462-3624-1D93-C002A96F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C774F0-D840-1BE3-7977-FE5D8994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830B94-40C4-4668-26D6-765F3197C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7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9852D527-27BB-46E0-3E46-3843A28678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75878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90466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26E70B-AC14-1CCE-C063-3F97722F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764" y="6851980"/>
            <a:ext cx="11926886" cy="923330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45DFA4C-9F95-5DD0-16D1-86952425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fld id="{8FE465E6-F775-4024-8F4C-21199C3D0446}" type="datetime1">
              <a:rPr lang="nb-NO" smtClean="0"/>
              <a:t>02.05.2024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9E40F02-2766-3397-AB73-5E3E891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8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06FD5DB-A127-F09F-7E94-E738EAF4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2CB0078-AA99-BBED-ECE4-FF7924D3E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461" b="1878"/>
          <a:stretch/>
        </p:blipFill>
        <p:spPr>
          <a:xfrm>
            <a:off x="15928499" y="387876"/>
            <a:ext cx="8453914" cy="13328124"/>
          </a:xfrm>
          <a:prstGeom prst="rect">
            <a:avLst/>
          </a:prstGeom>
        </p:spPr>
      </p:pic>
      <p:pic>
        <p:nvPicPr>
          <p:cNvPr id="9" name="Grafikk 8" descr="Krødsherad kommune">
            <a:extLst>
              <a:ext uri="{FF2B5EF4-FFF2-40B4-BE49-F238E27FC236}">
                <a16:creationId xmlns:a16="http://schemas.microsoft.com/office/drawing/2014/main" id="{27BD0A4E-DE50-01B4-DD30-BEFF2B786F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6806" y="2997554"/>
            <a:ext cx="2008800" cy="2441073"/>
          </a:xfrm>
          <a:prstGeom prst="rect">
            <a:avLst/>
          </a:prstGeom>
        </p:spPr>
      </p:pic>
      <p:pic>
        <p:nvPicPr>
          <p:cNvPr id="12" name="Grafikk 11" descr="Miljøfyrtårn, Norefjell, MOT, Trafikksikker kommune">
            <a:extLst>
              <a:ext uri="{FF2B5EF4-FFF2-40B4-BE49-F238E27FC236}">
                <a16:creationId xmlns:a16="http://schemas.microsoft.com/office/drawing/2014/main" id="{46184174-CDBA-873C-959A-ECFC1BE15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68716" y="11683965"/>
            <a:ext cx="5302800" cy="8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19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26E70B-AC14-1CCE-C063-3F97722F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764" y="6851980"/>
            <a:ext cx="11926886" cy="923330"/>
          </a:xfrm>
        </p:spPr>
        <p:txBody>
          <a:bodyPr/>
          <a:lstStyle>
            <a:lvl1pPr algn="ctr">
              <a:defRPr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45DFA4C-9F95-5DD0-16D1-86952425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fld id="{78B12974-F723-482D-B981-B854575393B7}" type="datetime1">
              <a:rPr lang="nb-NO" smtClean="0"/>
              <a:t>02.05.2024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9E40F02-2766-3397-AB73-5E3E891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8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06FD5DB-A127-F09F-7E94-E738EAF4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2CB0078-AA99-BBED-ECE4-FF7924D3E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461" b="1878"/>
          <a:stretch/>
        </p:blipFill>
        <p:spPr>
          <a:xfrm>
            <a:off x="15928499" y="387876"/>
            <a:ext cx="8453914" cy="13328124"/>
          </a:xfrm>
          <a:prstGeom prst="rect">
            <a:avLst/>
          </a:prstGeom>
        </p:spPr>
      </p:pic>
      <p:pic>
        <p:nvPicPr>
          <p:cNvPr id="15" name="Grafikk 14" descr="Krødsherad kommune">
            <a:extLst>
              <a:ext uri="{FF2B5EF4-FFF2-40B4-BE49-F238E27FC236}">
                <a16:creationId xmlns:a16="http://schemas.microsoft.com/office/drawing/2014/main" id="{4F8891E4-C3C0-F298-2710-B501D62D0E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6806" y="2997554"/>
            <a:ext cx="2008800" cy="2441073"/>
          </a:xfrm>
          <a:prstGeom prst="rect">
            <a:avLst/>
          </a:prstGeom>
        </p:spPr>
      </p:pic>
      <p:pic>
        <p:nvPicPr>
          <p:cNvPr id="6" name="Grafikk 5" descr="Miljøfyrtårn, Norefjell, MOT, Trafikksikker kommune">
            <a:extLst>
              <a:ext uri="{FF2B5EF4-FFF2-40B4-BE49-F238E27FC236}">
                <a16:creationId xmlns:a16="http://schemas.microsoft.com/office/drawing/2014/main" id="{9313F87B-D8A1-3408-8A7D-CEA755BF896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68714" y="11683965"/>
            <a:ext cx="5340858" cy="8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2C872F-BD66-2C4A-DACA-3DA87DC5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8826" y="6249852"/>
            <a:ext cx="10696274" cy="3108543"/>
          </a:xfrm>
        </p:spPr>
        <p:txBody>
          <a:bodyPr lIns="0" tIns="0" rIns="0" bIns="0" anchor="t">
            <a:noAutofit/>
          </a:bodyPr>
          <a:lstStyle>
            <a:lvl1pPr algn="l">
              <a:defRPr sz="1010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1FE50-D284-2BAC-D28C-7DA700E7A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8826" y="9854105"/>
            <a:ext cx="10696274" cy="39780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dk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609235B1-1CBD-44F0-8DA5-8E10D338D780}" type="datetime1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 descr="Krødsherad kommune">
            <a:extLst>
              <a:ext uri="{FF2B5EF4-FFF2-40B4-BE49-F238E27FC236}">
                <a16:creationId xmlns:a16="http://schemas.microsoft.com/office/drawing/2014/main" id="{7264ED6E-879A-5C68-2965-4AF6E89CAB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26774" y="10896222"/>
            <a:ext cx="4446000" cy="1676777"/>
          </a:xfrm>
          <a:prstGeom prst="rect">
            <a:avLst/>
          </a:prstGeom>
        </p:spPr>
      </p:pic>
      <p:pic>
        <p:nvPicPr>
          <p:cNvPr id="11" name="Grafikk 10" descr="Vertskap i verdensklasse">
            <a:extLst>
              <a:ext uri="{FF2B5EF4-FFF2-40B4-BE49-F238E27FC236}">
                <a16:creationId xmlns:a16="http://schemas.microsoft.com/office/drawing/2014/main" id="{BCBA4906-C98D-4FE4-0F3F-D5AD013606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50910" y="10833969"/>
            <a:ext cx="1510318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8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7A500DBE-24DB-9EA4-24C1-2E526B25DC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5232892" cy="1371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636742"/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2C872F-BD66-2C4A-DACA-3DA87DC5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469" y="7545252"/>
            <a:ext cx="6673107" cy="2523768"/>
          </a:xfrm>
        </p:spPr>
        <p:txBody>
          <a:bodyPr lIns="0" tIns="0" rIns="0" bIns="0" anchor="t">
            <a:noAutofit/>
          </a:bodyPr>
          <a:lstStyle>
            <a:lvl1pPr algn="l">
              <a:defRPr sz="820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1FE50-D284-2BAC-D28C-7DA700E7A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47469" y="10584303"/>
            <a:ext cx="6673107" cy="397801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dk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0A7EAF49-B7E8-476A-B6D1-5C84A5F15DE3}" type="datetime1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 descr="Krødsherad kommune">
            <a:extLst>
              <a:ext uri="{FF2B5EF4-FFF2-40B4-BE49-F238E27FC236}">
                <a16:creationId xmlns:a16="http://schemas.microsoft.com/office/drawing/2014/main" id="{303B50C2-82B4-14CF-E54E-20578CD99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976" y="1870794"/>
            <a:ext cx="3747600" cy="1410114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6C92BAA-BDF3-CD5B-99A6-914280938CF3}"/>
              </a:ext>
            </a:extLst>
          </p:cNvPr>
          <p:cNvSpPr txBox="1"/>
          <p:nvPr userDrawn="1"/>
        </p:nvSpPr>
        <p:spPr>
          <a:xfrm>
            <a:off x="20565410" y="3716130"/>
            <a:ext cx="27592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Vertskap i verdensklasse!</a:t>
            </a:r>
          </a:p>
        </p:txBody>
      </p:sp>
    </p:spTree>
    <p:extLst>
      <p:ext uri="{BB962C8B-B14F-4D97-AF65-F5344CB8AC3E}">
        <p14:creationId xmlns:p14="http://schemas.microsoft.com/office/powerpoint/2010/main" val="30640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med bilde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7A500DBE-24DB-9EA4-24C1-2E526B25DC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5232892" cy="1371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636742"/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2C872F-BD66-2C4A-DACA-3DA87DC5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469" y="7545252"/>
            <a:ext cx="6673107" cy="2523768"/>
          </a:xfrm>
        </p:spPr>
        <p:txBody>
          <a:bodyPr lIns="0" tIns="0" rIns="0" bIns="0" anchor="t">
            <a:noAutofit/>
          </a:bodyPr>
          <a:lstStyle>
            <a:lvl1pPr algn="l">
              <a:defRPr sz="82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1FE50-D284-2BAC-D28C-7DA700E7A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47469" y="10584303"/>
            <a:ext cx="6673107" cy="397801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lt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7059832A-4D56-4051-B576-49AAA61E5217}" type="datetime1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6C92BAA-BDF3-CD5B-99A6-914280938CF3}"/>
              </a:ext>
            </a:extLst>
          </p:cNvPr>
          <p:cNvSpPr txBox="1"/>
          <p:nvPr userDrawn="1"/>
        </p:nvSpPr>
        <p:spPr>
          <a:xfrm>
            <a:off x="20565410" y="3716130"/>
            <a:ext cx="27592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20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Vertskap i verdensklasse!</a:t>
            </a:r>
          </a:p>
        </p:txBody>
      </p:sp>
      <p:pic>
        <p:nvPicPr>
          <p:cNvPr id="9" name="Grafikk 8" descr="Krødsherad kommune">
            <a:extLst>
              <a:ext uri="{FF2B5EF4-FFF2-40B4-BE49-F238E27FC236}">
                <a16:creationId xmlns:a16="http://schemas.microsoft.com/office/drawing/2014/main" id="{0674FC6C-0642-E773-072A-45FF014AB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976" y="1870794"/>
            <a:ext cx="3738940" cy="14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ssholder for bilde 51">
            <a:extLst>
              <a:ext uri="{FF2B5EF4-FFF2-40B4-BE49-F238E27FC236}">
                <a16:creationId xmlns:a16="http://schemas.microsoft.com/office/drawing/2014/main" id="{021A1D52-F665-356E-34E9-ABE753BE7F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4"/>
            <a:ext cx="15232889" cy="13715997"/>
          </a:xfrm>
          <a:custGeom>
            <a:avLst/>
            <a:gdLst>
              <a:gd name="connsiteX0" fmla="*/ 15019791 w 15232889"/>
              <a:gd name="connsiteY0" fmla="*/ 2456819 h 13715997"/>
              <a:gd name="connsiteX1" fmla="*/ 15232889 w 15232889"/>
              <a:gd name="connsiteY1" fmla="*/ 2669087 h 13715997"/>
              <a:gd name="connsiteX2" fmla="*/ 15232889 w 15232889"/>
              <a:gd name="connsiteY2" fmla="*/ 2687520 h 13715997"/>
              <a:gd name="connsiteX3" fmla="*/ 15019768 w 15232889"/>
              <a:gd name="connsiteY3" fmla="*/ 2899798 h 13715997"/>
              <a:gd name="connsiteX4" fmla="*/ 15232889 w 15232889"/>
              <a:gd name="connsiteY4" fmla="*/ 3112028 h 13715997"/>
              <a:gd name="connsiteX5" fmla="*/ 15232889 w 15232889"/>
              <a:gd name="connsiteY5" fmla="*/ 3137357 h 13715997"/>
              <a:gd name="connsiteX6" fmla="*/ 15019791 w 15232889"/>
              <a:gd name="connsiteY6" fmla="*/ 3349563 h 13715997"/>
              <a:gd name="connsiteX7" fmla="*/ 14793975 w 15232889"/>
              <a:gd name="connsiteY7" fmla="*/ 3124692 h 13715997"/>
              <a:gd name="connsiteX8" fmla="*/ 15019814 w 15232889"/>
              <a:gd name="connsiteY8" fmla="*/ 2899848 h 13715997"/>
              <a:gd name="connsiteX9" fmla="*/ 14797313 w 15232889"/>
              <a:gd name="connsiteY9" fmla="*/ 2678303 h 13715997"/>
              <a:gd name="connsiteX10" fmla="*/ 14571450 w 15232889"/>
              <a:gd name="connsiteY10" fmla="*/ 2453483 h 13715997"/>
              <a:gd name="connsiteX11" fmla="*/ 14797269 w 15232889"/>
              <a:gd name="connsiteY11" fmla="*/ 2678303 h 13715997"/>
              <a:gd name="connsiteX12" fmla="*/ 14571450 w 15232889"/>
              <a:gd name="connsiteY12" fmla="*/ 2903175 h 13715997"/>
              <a:gd name="connsiteX13" fmla="*/ 14345633 w 15232889"/>
              <a:gd name="connsiteY13" fmla="*/ 2678303 h 13715997"/>
              <a:gd name="connsiteX14" fmla="*/ 15019791 w 15232889"/>
              <a:gd name="connsiteY14" fmla="*/ 2007081 h 13715997"/>
              <a:gd name="connsiteX15" fmla="*/ 15232889 w 15232889"/>
              <a:gd name="connsiteY15" fmla="*/ 2219288 h 13715997"/>
              <a:gd name="connsiteX16" fmla="*/ 15232889 w 15232889"/>
              <a:gd name="connsiteY16" fmla="*/ 2244614 h 13715997"/>
              <a:gd name="connsiteX17" fmla="*/ 15019791 w 15232889"/>
              <a:gd name="connsiteY17" fmla="*/ 2456774 h 13715997"/>
              <a:gd name="connsiteX18" fmla="*/ 14793975 w 15232889"/>
              <a:gd name="connsiteY18" fmla="*/ 2231953 h 13715997"/>
              <a:gd name="connsiteX19" fmla="*/ 14123236 w 15232889"/>
              <a:gd name="connsiteY19" fmla="*/ 2007081 h 13715997"/>
              <a:gd name="connsiteX20" fmla="*/ 14349054 w 15232889"/>
              <a:gd name="connsiteY20" fmla="*/ 2231953 h 13715997"/>
              <a:gd name="connsiteX21" fmla="*/ 14123236 w 15232889"/>
              <a:gd name="connsiteY21" fmla="*/ 2456774 h 13715997"/>
              <a:gd name="connsiteX22" fmla="*/ 13897292 w 15232889"/>
              <a:gd name="connsiteY22" fmla="*/ 2231953 h 13715997"/>
              <a:gd name="connsiteX23" fmla="*/ 15019791 w 15232889"/>
              <a:gd name="connsiteY23" fmla="*/ 1564042 h 13715997"/>
              <a:gd name="connsiteX24" fmla="*/ 15232889 w 15232889"/>
              <a:gd name="connsiteY24" fmla="*/ 1776297 h 13715997"/>
              <a:gd name="connsiteX25" fmla="*/ 15232889 w 15232889"/>
              <a:gd name="connsiteY25" fmla="*/ 1794779 h 13715997"/>
              <a:gd name="connsiteX26" fmla="*/ 15019791 w 15232889"/>
              <a:gd name="connsiteY26" fmla="*/ 2007035 h 13715997"/>
              <a:gd name="connsiteX27" fmla="*/ 14797313 w 15232889"/>
              <a:gd name="connsiteY27" fmla="*/ 1785563 h 13715997"/>
              <a:gd name="connsiteX28" fmla="*/ 14571450 w 15232889"/>
              <a:gd name="connsiteY28" fmla="*/ 1560692 h 13715997"/>
              <a:gd name="connsiteX29" fmla="*/ 14797269 w 15232889"/>
              <a:gd name="connsiteY29" fmla="*/ 1785563 h 13715997"/>
              <a:gd name="connsiteX30" fmla="*/ 14571450 w 15232889"/>
              <a:gd name="connsiteY30" fmla="*/ 2010385 h 13715997"/>
              <a:gd name="connsiteX31" fmla="*/ 14345633 w 15232889"/>
              <a:gd name="connsiteY31" fmla="*/ 1785563 h 13715997"/>
              <a:gd name="connsiteX32" fmla="*/ 15019791 w 15232889"/>
              <a:gd name="connsiteY32" fmla="*/ 1114301 h 13715997"/>
              <a:gd name="connsiteX33" fmla="*/ 15232889 w 15232889"/>
              <a:gd name="connsiteY33" fmla="*/ 1326511 h 13715997"/>
              <a:gd name="connsiteX34" fmla="*/ 15232889 w 15232889"/>
              <a:gd name="connsiteY34" fmla="*/ 1351838 h 13715997"/>
              <a:gd name="connsiteX35" fmla="*/ 15019791 w 15232889"/>
              <a:gd name="connsiteY35" fmla="*/ 1563996 h 13715997"/>
              <a:gd name="connsiteX36" fmla="*/ 14793975 w 15232889"/>
              <a:gd name="connsiteY36" fmla="*/ 1339175 h 13715997"/>
              <a:gd name="connsiteX37" fmla="*/ 12552502 w 15232889"/>
              <a:gd name="connsiteY37" fmla="*/ 852532 h 13715997"/>
              <a:gd name="connsiteX38" fmla="*/ 12329977 w 15232889"/>
              <a:gd name="connsiteY38" fmla="*/ 1074052 h 13715997"/>
              <a:gd name="connsiteX39" fmla="*/ 12555830 w 15232889"/>
              <a:gd name="connsiteY39" fmla="*/ 1298949 h 13715997"/>
              <a:gd name="connsiteX40" fmla="*/ 12329977 w 15232889"/>
              <a:gd name="connsiteY40" fmla="*/ 1523844 h 13715997"/>
              <a:gd name="connsiteX41" fmla="*/ 12552502 w 15232889"/>
              <a:gd name="connsiteY41" fmla="*/ 1745360 h 13715997"/>
              <a:gd name="connsiteX42" fmla="*/ 12778341 w 15232889"/>
              <a:gd name="connsiteY42" fmla="*/ 1520466 h 13715997"/>
              <a:gd name="connsiteX43" fmla="*/ 13004181 w 15232889"/>
              <a:gd name="connsiteY43" fmla="*/ 1745360 h 13715997"/>
              <a:gd name="connsiteX44" fmla="*/ 13226577 w 15232889"/>
              <a:gd name="connsiteY44" fmla="*/ 1523844 h 13715997"/>
              <a:gd name="connsiteX45" fmla="*/ 13000865 w 15232889"/>
              <a:gd name="connsiteY45" fmla="*/ 1298949 h 13715997"/>
              <a:gd name="connsiteX46" fmla="*/ 13226577 w 15232889"/>
              <a:gd name="connsiteY46" fmla="*/ 1074052 h 13715997"/>
              <a:gd name="connsiteX47" fmla="*/ 13004181 w 15232889"/>
              <a:gd name="connsiteY47" fmla="*/ 852532 h 13715997"/>
              <a:gd name="connsiteX48" fmla="*/ 12778341 w 15232889"/>
              <a:gd name="connsiteY48" fmla="*/ 1077426 h 13715997"/>
              <a:gd name="connsiteX49" fmla="*/ 15019791 w 15232889"/>
              <a:gd name="connsiteY49" fmla="*/ 671306 h 13715997"/>
              <a:gd name="connsiteX50" fmla="*/ 15232889 w 15232889"/>
              <a:gd name="connsiteY50" fmla="*/ 883565 h 13715997"/>
              <a:gd name="connsiteX51" fmla="*/ 15232889 w 15232889"/>
              <a:gd name="connsiteY51" fmla="*/ 901997 h 13715997"/>
              <a:gd name="connsiteX52" fmla="*/ 15019791 w 15232889"/>
              <a:gd name="connsiteY52" fmla="*/ 1114255 h 13715997"/>
              <a:gd name="connsiteX53" fmla="*/ 14797314 w 15232889"/>
              <a:gd name="connsiteY53" fmla="*/ 892781 h 13715997"/>
              <a:gd name="connsiteX54" fmla="*/ 14571450 w 15232889"/>
              <a:gd name="connsiteY54" fmla="*/ 667911 h 13715997"/>
              <a:gd name="connsiteX55" fmla="*/ 14797268 w 15232889"/>
              <a:gd name="connsiteY55" fmla="*/ 892781 h 13715997"/>
              <a:gd name="connsiteX56" fmla="*/ 14571450 w 15232889"/>
              <a:gd name="connsiteY56" fmla="*/ 1117601 h 13715997"/>
              <a:gd name="connsiteX57" fmla="*/ 14345634 w 15232889"/>
              <a:gd name="connsiteY57" fmla="*/ 892781 h 13715997"/>
              <a:gd name="connsiteX58" fmla="*/ 14123236 w 15232889"/>
              <a:gd name="connsiteY58" fmla="*/ 221519 h 13715997"/>
              <a:gd name="connsiteX59" fmla="*/ 14349054 w 15232889"/>
              <a:gd name="connsiteY59" fmla="*/ 446389 h 13715997"/>
              <a:gd name="connsiteX60" fmla="*/ 14123236 w 15232889"/>
              <a:gd name="connsiteY60" fmla="*/ 671261 h 13715997"/>
              <a:gd name="connsiteX61" fmla="*/ 13897292 w 15232889"/>
              <a:gd name="connsiteY61" fmla="*/ 446390 h 13715997"/>
              <a:gd name="connsiteX62" fmla="*/ 15019791 w 15232889"/>
              <a:gd name="connsiteY62" fmla="*/ 221519 h 13715997"/>
              <a:gd name="connsiteX63" fmla="*/ 15232889 w 15232889"/>
              <a:gd name="connsiteY63" fmla="*/ 433724 h 13715997"/>
              <a:gd name="connsiteX64" fmla="*/ 15232889 w 15232889"/>
              <a:gd name="connsiteY64" fmla="*/ 459054 h 13715997"/>
              <a:gd name="connsiteX65" fmla="*/ 15019791 w 15232889"/>
              <a:gd name="connsiteY65" fmla="*/ 671260 h 13715997"/>
              <a:gd name="connsiteX66" fmla="*/ 14793975 w 15232889"/>
              <a:gd name="connsiteY66" fmla="*/ 446389 h 13715997"/>
              <a:gd name="connsiteX67" fmla="*/ 14797316 w 15232889"/>
              <a:gd name="connsiteY67" fmla="*/ 0 h 13715997"/>
              <a:gd name="connsiteX68" fmla="*/ 15232889 w 15232889"/>
              <a:gd name="connsiteY68" fmla="*/ 0 h 13715997"/>
              <a:gd name="connsiteX69" fmla="*/ 15232889 w 15232889"/>
              <a:gd name="connsiteY69" fmla="*/ 9214 h 13715997"/>
              <a:gd name="connsiteX70" fmla="*/ 15019791 w 15232889"/>
              <a:gd name="connsiteY70" fmla="*/ 221473 h 13715997"/>
              <a:gd name="connsiteX71" fmla="*/ 14345636 w 15232889"/>
              <a:gd name="connsiteY71" fmla="*/ 0 h 13715997"/>
              <a:gd name="connsiteX72" fmla="*/ 14797266 w 15232889"/>
              <a:gd name="connsiteY72" fmla="*/ 0 h 13715997"/>
              <a:gd name="connsiteX73" fmla="*/ 14571450 w 15232889"/>
              <a:gd name="connsiteY73" fmla="*/ 224868 h 13715997"/>
              <a:gd name="connsiteX74" fmla="*/ 13900759 w 15232889"/>
              <a:gd name="connsiteY74" fmla="*/ 0 h 13715997"/>
              <a:gd name="connsiteX75" fmla="*/ 14345586 w 15232889"/>
              <a:gd name="connsiteY75" fmla="*/ 0 h 13715997"/>
              <a:gd name="connsiteX76" fmla="*/ 14123236 w 15232889"/>
              <a:gd name="connsiteY76" fmla="*/ 221474 h 13715997"/>
              <a:gd name="connsiteX77" fmla="*/ 13449079 w 15232889"/>
              <a:gd name="connsiteY77" fmla="*/ 0 h 13715997"/>
              <a:gd name="connsiteX78" fmla="*/ 13900711 w 15232889"/>
              <a:gd name="connsiteY78" fmla="*/ 0 h 13715997"/>
              <a:gd name="connsiteX79" fmla="*/ 13674896 w 15232889"/>
              <a:gd name="connsiteY79" fmla="*/ 224869 h 13715997"/>
              <a:gd name="connsiteX80" fmla="*/ 0 w 15232889"/>
              <a:gd name="connsiteY80" fmla="*/ 0 h 13715997"/>
              <a:gd name="connsiteX81" fmla="*/ 13449031 w 15232889"/>
              <a:gd name="connsiteY81" fmla="*/ 0 h 13715997"/>
              <a:gd name="connsiteX82" fmla="*/ 13226532 w 15232889"/>
              <a:gd name="connsiteY82" fmla="*/ 221497 h 13715997"/>
              <a:gd name="connsiteX83" fmla="*/ 13452371 w 15232889"/>
              <a:gd name="connsiteY83" fmla="*/ 446390 h 13715997"/>
              <a:gd name="connsiteX84" fmla="*/ 13226532 w 15232889"/>
              <a:gd name="connsiteY84" fmla="*/ 671284 h 13715997"/>
              <a:gd name="connsiteX85" fmla="*/ 13449055 w 15232889"/>
              <a:gd name="connsiteY85" fmla="*/ 892805 h 13715997"/>
              <a:gd name="connsiteX86" fmla="*/ 13674896 w 15232889"/>
              <a:gd name="connsiteY86" fmla="*/ 667912 h 13715997"/>
              <a:gd name="connsiteX87" fmla="*/ 13900735 w 15232889"/>
              <a:gd name="connsiteY87" fmla="*/ 892805 h 13715997"/>
              <a:gd name="connsiteX88" fmla="*/ 14123236 w 15232889"/>
              <a:gd name="connsiteY88" fmla="*/ 671306 h 13715997"/>
              <a:gd name="connsiteX89" fmla="*/ 14345588 w 15232889"/>
              <a:gd name="connsiteY89" fmla="*/ 892781 h 13715997"/>
              <a:gd name="connsiteX90" fmla="*/ 14123213 w 15232889"/>
              <a:gd name="connsiteY90" fmla="*/ 1114278 h 13715997"/>
              <a:gd name="connsiteX91" fmla="*/ 14349054 w 15232889"/>
              <a:gd name="connsiteY91" fmla="*/ 1339175 h 13715997"/>
              <a:gd name="connsiteX92" fmla="*/ 14123213 w 15232889"/>
              <a:gd name="connsiteY92" fmla="*/ 1564019 h 13715997"/>
              <a:gd name="connsiteX93" fmla="*/ 14345589 w 15232889"/>
              <a:gd name="connsiteY93" fmla="*/ 1785563 h 13715997"/>
              <a:gd name="connsiteX94" fmla="*/ 14123236 w 15232889"/>
              <a:gd name="connsiteY94" fmla="*/ 2007035 h 13715997"/>
              <a:gd name="connsiteX95" fmla="*/ 13900735 w 15232889"/>
              <a:gd name="connsiteY95" fmla="*/ 1785542 h 13715997"/>
              <a:gd name="connsiteX96" fmla="*/ 13674896 w 15232889"/>
              <a:gd name="connsiteY96" fmla="*/ 2010386 h 13715997"/>
              <a:gd name="connsiteX97" fmla="*/ 13449055 w 15232889"/>
              <a:gd name="connsiteY97" fmla="*/ 1785542 h 13715997"/>
              <a:gd name="connsiteX98" fmla="*/ 13226532 w 15232889"/>
              <a:gd name="connsiteY98" fmla="*/ 2007059 h 13715997"/>
              <a:gd name="connsiteX99" fmla="*/ 13452371 w 15232889"/>
              <a:gd name="connsiteY99" fmla="*/ 2231953 h 13715997"/>
              <a:gd name="connsiteX100" fmla="*/ 13226532 w 15232889"/>
              <a:gd name="connsiteY100" fmla="*/ 2456797 h 13715997"/>
              <a:gd name="connsiteX101" fmla="*/ 13449055 w 15232889"/>
              <a:gd name="connsiteY101" fmla="*/ 2678326 h 13715997"/>
              <a:gd name="connsiteX102" fmla="*/ 13674896 w 15232889"/>
              <a:gd name="connsiteY102" fmla="*/ 2453431 h 13715997"/>
              <a:gd name="connsiteX103" fmla="*/ 13900735 w 15232889"/>
              <a:gd name="connsiteY103" fmla="*/ 2678326 h 13715997"/>
              <a:gd name="connsiteX104" fmla="*/ 14123236 w 15232889"/>
              <a:gd name="connsiteY104" fmla="*/ 2456820 h 13715997"/>
              <a:gd name="connsiteX105" fmla="*/ 14345589 w 15232889"/>
              <a:gd name="connsiteY105" fmla="*/ 2678303 h 13715997"/>
              <a:gd name="connsiteX106" fmla="*/ 14123213 w 15232889"/>
              <a:gd name="connsiteY106" fmla="*/ 2899848 h 13715997"/>
              <a:gd name="connsiteX107" fmla="*/ 14349054 w 15232889"/>
              <a:gd name="connsiteY107" fmla="*/ 3124692 h 13715997"/>
              <a:gd name="connsiteX108" fmla="*/ 14123213 w 15232889"/>
              <a:gd name="connsiteY108" fmla="*/ 3349586 h 13715997"/>
              <a:gd name="connsiteX109" fmla="*/ 14345611 w 15232889"/>
              <a:gd name="connsiteY109" fmla="*/ 3571103 h 13715997"/>
              <a:gd name="connsiteX110" fmla="*/ 14571450 w 15232889"/>
              <a:gd name="connsiteY110" fmla="*/ 3346208 h 13715997"/>
              <a:gd name="connsiteX111" fmla="*/ 14797291 w 15232889"/>
              <a:gd name="connsiteY111" fmla="*/ 3571103 h 13715997"/>
              <a:gd name="connsiteX112" fmla="*/ 15019791 w 15232889"/>
              <a:gd name="connsiteY112" fmla="*/ 3349610 h 13715997"/>
              <a:gd name="connsiteX113" fmla="*/ 15232889 w 15232889"/>
              <a:gd name="connsiteY113" fmla="*/ 3561866 h 13715997"/>
              <a:gd name="connsiteX114" fmla="*/ 15232889 w 15232889"/>
              <a:gd name="connsiteY114" fmla="*/ 3580294 h 13715997"/>
              <a:gd name="connsiteX115" fmla="*/ 15019768 w 15232889"/>
              <a:gd name="connsiteY115" fmla="*/ 3792573 h 13715997"/>
              <a:gd name="connsiteX116" fmla="*/ 15232889 w 15232889"/>
              <a:gd name="connsiteY116" fmla="*/ 4004802 h 13715997"/>
              <a:gd name="connsiteX117" fmla="*/ 15232889 w 15232889"/>
              <a:gd name="connsiteY117" fmla="*/ 4030132 h 13715997"/>
              <a:gd name="connsiteX118" fmla="*/ 15019768 w 15232889"/>
              <a:gd name="connsiteY118" fmla="*/ 4242361 h 13715997"/>
              <a:gd name="connsiteX119" fmla="*/ 15232889 w 15232889"/>
              <a:gd name="connsiteY119" fmla="*/ 4454651 h 13715997"/>
              <a:gd name="connsiteX120" fmla="*/ 15232889 w 15232889"/>
              <a:gd name="connsiteY120" fmla="*/ 4473083 h 13715997"/>
              <a:gd name="connsiteX121" fmla="*/ 15019768 w 15232889"/>
              <a:gd name="connsiteY121" fmla="*/ 4685362 h 13715997"/>
              <a:gd name="connsiteX122" fmla="*/ 15232889 w 15232889"/>
              <a:gd name="connsiteY122" fmla="*/ 4897591 h 13715997"/>
              <a:gd name="connsiteX123" fmla="*/ 15232889 w 15232889"/>
              <a:gd name="connsiteY123" fmla="*/ 4922921 h 13715997"/>
              <a:gd name="connsiteX124" fmla="*/ 15019768 w 15232889"/>
              <a:gd name="connsiteY124" fmla="*/ 5135149 h 13715997"/>
              <a:gd name="connsiteX125" fmla="*/ 15232889 w 15232889"/>
              <a:gd name="connsiteY125" fmla="*/ 5347429 h 13715997"/>
              <a:gd name="connsiteX126" fmla="*/ 15232889 w 15232889"/>
              <a:gd name="connsiteY126" fmla="*/ 13715997 h 13715997"/>
              <a:gd name="connsiteX127" fmla="*/ 0 w 15232889"/>
              <a:gd name="connsiteY127" fmla="*/ 13715997 h 1371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5232889" h="13715997">
                <a:moveTo>
                  <a:pt x="15019791" y="2456819"/>
                </a:moveTo>
                <a:lnTo>
                  <a:pt x="15232889" y="2669087"/>
                </a:lnTo>
                <a:lnTo>
                  <a:pt x="15232889" y="2687520"/>
                </a:lnTo>
                <a:lnTo>
                  <a:pt x="15019768" y="2899798"/>
                </a:lnTo>
                <a:lnTo>
                  <a:pt x="15232889" y="3112028"/>
                </a:lnTo>
                <a:lnTo>
                  <a:pt x="15232889" y="3137357"/>
                </a:lnTo>
                <a:lnTo>
                  <a:pt x="15019791" y="3349563"/>
                </a:lnTo>
                <a:lnTo>
                  <a:pt x="14793975" y="3124692"/>
                </a:lnTo>
                <a:lnTo>
                  <a:pt x="15019814" y="2899848"/>
                </a:lnTo>
                <a:lnTo>
                  <a:pt x="14797313" y="2678303"/>
                </a:lnTo>
                <a:close/>
                <a:moveTo>
                  <a:pt x="14571450" y="2453483"/>
                </a:moveTo>
                <a:lnTo>
                  <a:pt x="14797269" y="2678303"/>
                </a:lnTo>
                <a:lnTo>
                  <a:pt x="14571450" y="2903175"/>
                </a:lnTo>
                <a:lnTo>
                  <a:pt x="14345633" y="2678303"/>
                </a:lnTo>
                <a:close/>
                <a:moveTo>
                  <a:pt x="15019791" y="2007081"/>
                </a:moveTo>
                <a:lnTo>
                  <a:pt x="15232889" y="2219288"/>
                </a:lnTo>
                <a:lnTo>
                  <a:pt x="15232889" y="2244614"/>
                </a:lnTo>
                <a:lnTo>
                  <a:pt x="15019791" y="2456774"/>
                </a:lnTo>
                <a:lnTo>
                  <a:pt x="14793975" y="2231953"/>
                </a:lnTo>
                <a:close/>
                <a:moveTo>
                  <a:pt x="14123236" y="2007081"/>
                </a:moveTo>
                <a:lnTo>
                  <a:pt x="14349054" y="2231953"/>
                </a:lnTo>
                <a:lnTo>
                  <a:pt x="14123236" y="2456774"/>
                </a:lnTo>
                <a:lnTo>
                  <a:pt x="13897292" y="2231953"/>
                </a:lnTo>
                <a:close/>
                <a:moveTo>
                  <a:pt x="15019791" y="1564042"/>
                </a:moveTo>
                <a:lnTo>
                  <a:pt x="15232889" y="1776297"/>
                </a:lnTo>
                <a:lnTo>
                  <a:pt x="15232889" y="1794779"/>
                </a:lnTo>
                <a:lnTo>
                  <a:pt x="15019791" y="2007035"/>
                </a:lnTo>
                <a:lnTo>
                  <a:pt x="14797313" y="1785563"/>
                </a:lnTo>
                <a:close/>
                <a:moveTo>
                  <a:pt x="14571450" y="1560692"/>
                </a:moveTo>
                <a:lnTo>
                  <a:pt x="14797269" y="1785563"/>
                </a:lnTo>
                <a:lnTo>
                  <a:pt x="14571450" y="2010385"/>
                </a:lnTo>
                <a:lnTo>
                  <a:pt x="14345633" y="1785563"/>
                </a:lnTo>
                <a:close/>
                <a:moveTo>
                  <a:pt x="15019791" y="1114301"/>
                </a:moveTo>
                <a:lnTo>
                  <a:pt x="15232889" y="1326511"/>
                </a:lnTo>
                <a:lnTo>
                  <a:pt x="15232889" y="1351838"/>
                </a:lnTo>
                <a:lnTo>
                  <a:pt x="15019791" y="1563996"/>
                </a:lnTo>
                <a:lnTo>
                  <a:pt x="14793975" y="1339175"/>
                </a:lnTo>
                <a:close/>
                <a:moveTo>
                  <a:pt x="12552502" y="852532"/>
                </a:moveTo>
                <a:lnTo>
                  <a:pt x="12329977" y="1074052"/>
                </a:lnTo>
                <a:lnTo>
                  <a:pt x="12555830" y="1298949"/>
                </a:lnTo>
                <a:lnTo>
                  <a:pt x="12329977" y="1523844"/>
                </a:lnTo>
                <a:lnTo>
                  <a:pt x="12552502" y="1745360"/>
                </a:lnTo>
                <a:lnTo>
                  <a:pt x="12778341" y="1520466"/>
                </a:lnTo>
                <a:lnTo>
                  <a:pt x="13004181" y="1745360"/>
                </a:lnTo>
                <a:lnTo>
                  <a:pt x="13226577" y="1523844"/>
                </a:lnTo>
                <a:lnTo>
                  <a:pt x="13000865" y="1298949"/>
                </a:lnTo>
                <a:lnTo>
                  <a:pt x="13226577" y="1074052"/>
                </a:lnTo>
                <a:lnTo>
                  <a:pt x="13004181" y="852532"/>
                </a:lnTo>
                <a:lnTo>
                  <a:pt x="12778341" y="1077426"/>
                </a:lnTo>
                <a:close/>
                <a:moveTo>
                  <a:pt x="15019791" y="671306"/>
                </a:moveTo>
                <a:lnTo>
                  <a:pt x="15232889" y="883565"/>
                </a:lnTo>
                <a:lnTo>
                  <a:pt x="15232889" y="901997"/>
                </a:lnTo>
                <a:lnTo>
                  <a:pt x="15019791" y="1114255"/>
                </a:lnTo>
                <a:lnTo>
                  <a:pt x="14797314" y="892781"/>
                </a:lnTo>
                <a:close/>
                <a:moveTo>
                  <a:pt x="14571450" y="667911"/>
                </a:moveTo>
                <a:lnTo>
                  <a:pt x="14797268" y="892781"/>
                </a:lnTo>
                <a:lnTo>
                  <a:pt x="14571450" y="1117601"/>
                </a:lnTo>
                <a:lnTo>
                  <a:pt x="14345634" y="892781"/>
                </a:lnTo>
                <a:close/>
                <a:moveTo>
                  <a:pt x="14123236" y="221519"/>
                </a:moveTo>
                <a:lnTo>
                  <a:pt x="14349054" y="446389"/>
                </a:lnTo>
                <a:lnTo>
                  <a:pt x="14123236" y="671261"/>
                </a:lnTo>
                <a:lnTo>
                  <a:pt x="13897292" y="446390"/>
                </a:lnTo>
                <a:close/>
                <a:moveTo>
                  <a:pt x="15019791" y="221519"/>
                </a:moveTo>
                <a:lnTo>
                  <a:pt x="15232889" y="433724"/>
                </a:lnTo>
                <a:lnTo>
                  <a:pt x="15232889" y="459054"/>
                </a:lnTo>
                <a:lnTo>
                  <a:pt x="15019791" y="671260"/>
                </a:lnTo>
                <a:lnTo>
                  <a:pt x="14793975" y="446389"/>
                </a:lnTo>
                <a:close/>
                <a:moveTo>
                  <a:pt x="14797316" y="0"/>
                </a:moveTo>
                <a:lnTo>
                  <a:pt x="15232889" y="0"/>
                </a:lnTo>
                <a:lnTo>
                  <a:pt x="15232889" y="9214"/>
                </a:lnTo>
                <a:lnTo>
                  <a:pt x="15019791" y="221473"/>
                </a:lnTo>
                <a:close/>
                <a:moveTo>
                  <a:pt x="14345636" y="0"/>
                </a:moveTo>
                <a:lnTo>
                  <a:pt x="14797266" y="0"/>
                </a:lnTo>
                <a:lnTo>
                  <a:pt x="14571450" y="224868"/>
                </a:lnTo>
                <a:close/>
                <a:moveTo>
                  <a:pt x="13900759" y="0"/>
                </a:moveTo>
                <a:lnTo>
                  <a:pt x="14345586" y="0"/>
                </a:lnTo>
                <a:lnTo>
                  <a:pt x="14123236" y="221474"/>
                </a:lnTo>
                <a:close/>
                <a:moveTo>
                  <a:pt x="13449079" y="0"/>
                </a:moveTo>
                <a:lnTo>
                  <a:pt x="13900711" y="0"/>
                </a:lnTo>
                <a:lnTo>
                  <a:pt x="13674896" y="224869"/>
                </a:lnTo>
                <a:close/>
                <a:moveTo>
                  <a:pt x="0" y="0"/>
                </a:moveTo>
                <a:lnTo>
                  <a:pt x="13449031" y="0"/>
                </a:lnTo>
                <a:lnTo>
                  <a:pt x="13226532" y="221497"/>
                </a:lnTo>
                <a:lnTo>
                  <a:pt x="13452371" y="446390"/>
                </a:lnTo>
                <a:lnTo>
                  <a:pt x="13226532" y="671284"/>
                </a:lnTo>
                <a:lnTo>
                  <a:pt x="13449055" y="892805"/>
                </a:lnTo>
                <a:lnTo>
                  <a:pt x="13674896" y="667912"/>
                </a:lnTo>
                <a:lnTo>
                  <a:pt x="13900735" y="892805"/>
                </a:lnTo>
                <a:lnTo>
                  <a:pt x="14123236" y="671306"/>
                </a:lnTo>
                <a:lnTo>
                  <a:pt x="14345588" y="892781"/>
                </a:lnTo>
                <a:lnTo>
                  <a:pt x="14123213" y="1114278"/>
                </a:lnTo>
                <a:lnTo>
                  <a:pt x="14349054" y="1339175"/>
                </a:lnTo>
                <a:lnTo>
                  <a:pt x="14123213" y="1564019"/>
                </a:lnTo>
                <a:lnTo>
                  <a:pt x="14345589" y="1785563"/>
                </a:lnTo>
                <a:lnTo>
                  <a:pt x="14123236" y="2007035"/>
                </a:lnTo>
                <a:lnTo>
                  <a:pt x="13900735" y="1785542"/>
                </a:lnTo>
                <a:lnTo>
                  <a:pt x="13674896" y="2010386"/>
                </a:lnTo>
                <a:lnTo>
                  <a:pt x="13449055" y="1785542"/>
                </a:lnTo>
                <a:lnTo>
                  <a:pt x="13226532" y="2007059"/>
                </a:lnTo>
                <a:lnTo>
                  <a:pt x="13452371" y="2231953"/>
                </a:lnTo>
                <a:lnTo>
                  <a:pt x="13226532" y="2456797"/>
                </a:lnTo>
                <a:lnTo>
                  <a:pt x="13449055" y="2678326"/>
                </a:lnTo>
                <a:lnTo>
                  <a:pt x="13674896" y="2453431"/>
                </a:lnTo>
                <a:lnTo>
                  <a:pt x="13900735" y="2678326"/>
                </a:lnTo>
                <a:lnTo>
                  <a:pt x="14123236" y="2456820"/>
                </a:lnTo>
                <a:lnTo>
                  <a:pt x="14345589" y="2678303"/>
                </a:lnTo>
                <a:lnTo>
                  <a:pt x="14123213" y="2899848"/>
                </a:lnTo>
                <a:lnTo>
                  <a:pt x="14349054" y="3124692"/>
                </a:lnTo>
                <a:lnTo>
                  <a:pt x="14123213" y="3349586"/>
                </a:lnTo>
                <a:lnTo>
                  <a:pt x="14345611" y="3571103"/>
                </a:lnTo>
                <a:lnTo>
                  <a:pt x="14571450" y="3346208"/>
                </a:lnTo>
                <a:lnTo>
                  <a:pt x="14797291" y="3571103"/>
                </a:lnTo>
                <a:lnTo>
                  <a:pt x="15019791" y="3349610"/>
                </a:lnTo>
                <a:lnTo>
                  <a:pt x="15232889" y="3561866"/>
                </a:lnTo>
                <a:lnTo>
                  <a:pt x="15232889" y="3580294"/>
                </a:lnTo>
                <a:lnTo>
                  <a:pt x="15019768" y="3792573"/>
                </a:lnTo>
                <a:lnTo>
                  <a:pt x="15232889" y="4004802"/>
                </a:lnTo>
                <a:lnTo>
                  <a:pt x="15232889" y="4030132"/>
                </a:lnTo>
                <a:lnTo>
                  <a:pt x="15019768" y="4242361"/>
                </a:lnTo>
                <a:lnTo>
                  <a:pt x="15232889" y="4454651"/>
                </a:lnTo>
                <a:lnTo>
                  <a:pt x="15232889" y="4473083"/>
                </a:lnTo>
                <a:lnTo>
                  <a:pt x="15019768" y="4685362"/>
                </a:lnTo>
                <a:lnTo>
                  <a:pt x="15232889" y="4897591"/>
                </a:lnTo>
                <a:lnTo>
                  <a:pt x="15232889" y="4922921"/>
                </a:lnTo>
                <a:lnTo>
                  <a:pt x="15019768" y="5135149"/>
                </a:lnTo>
                <a:lnTo>
                  <a:pt x="15232889" y="5347429"/>
                </a:lnTo>
                <a:lnTo>
                  <a:pt x="15232889" y="13715997"/>
                </a:lnTo>
                <a:lnTo>
                  <a:pt x="0" y="1371599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1636742">
            <a:noAutofit/>
          </a:bodyPr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2C872F-BD66-2C4A-DACA-3DA87DC5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469" y="7545252"/>
            <a:ext cx="6673107" cy="2523768"/>
          </a:xfrm>
        </p:spPr>
        <p:txBody>
          <a:bodyPr lIns="0" tIns="0" rIns="0" bIns="0" anchor="t">
            <a:noAutofit/>
          </a:bodyPr>
          <a:lstStyle>
            <a:lvl1pPr algn="l">
              <a:defRPr sz="820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1FE50-D284-2BAC-D28C-7DA700E7A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47469" y="10584303"/>
            <a:ext cx="6673107" cy="397801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dk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5C9E9C88-F836-469A-808A-9EAA9AA22502}" type="datetime1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 descr="Krødsherad kommune">
            <a:extLst>
              <a:ext uri="{FF2B5EF4-FFF2-40B4-BE49-F238E27FC236}">
                <a16:creationId xmlns:a16="http://schemas.microsoft.com/office/drawing/2014/main" id="{303B50C2-82B4-14CF-E54E-20578CD99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976" y="1870794"/>
            <a:ext cx="3747600" cy="1410114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6C92BAA-BDF3-CD5B-99A6-914280938CF3}"/>
              </a:ext>
            </a:extLst>
          </p:cNvPr>
          <p:cNvSpPr txBox="1"/>
          <p:nvPr userDrawn="1"/>
        </p:nvSpPr>
        <p:spPr>
          <a:xfrm>
            <a:off x="20565410" y="3716130"/>
            <a:ext cx="27592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Vertskap i verdensklasse!</a:t>
            </a:r>
          </a:p>
        </p:txBody>
      </p:sp>
    </p:spTree>
    <p:extLst>
      <p:ext uri="{BB962C8B-B14F-4D97-AF65-F5344CB8AC3E}">
        <p14:creationId xmlns:p14="http://schemas.microsoft.com/office/powerpoint/2010/main" val="100827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mønster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ssholder for bilde 51">
            <a:extLst>
              <a:ext uri="{FF2B5EF4-FFF2-40B4-BE49-F238E27FC236}">
                <a16:creationId xmlns:a16="http://schemas.microsoft.com/office/drawing/2014/main" id="{021A1D52-F665-356E-34E9-ABE753BE7F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4"/>
            <a:ext cx="15232889" cy="13715997"/>
          </a:xfrm>
          <a:custGeom>
            <a:avLst/>
            <a:gdLst>
              <a:gd name="connsiteX0" fmla="*/ 15019791 w 15232889"/>
              <a:gd name="connsiteY0" fmla="*/ 2456819 h 13715997"/>
              <a:gd name="connsiteX1" fmla="*/ 15232889 w 15232889"/>
              <a:gd name="connsiteY1" fmla="*/ 2669087 h 13715997"/>
              <a:gd name="connsiteX2" fmla="*/ 15232889 w 15232889"/>
              <a:gd name="connsiteY2" fmla="*/ 2687520 h 13715997"/>
              <a:gd name="connsiteX3" fmla="*/ 15019768 w 15232889"/>
              <a:gd name="connsiteY3" fmla="*/ 2899798 h 13715997"/>
              <a:gd name="connsiteX4" fmla="*/ 15232889 w 15232889"/>
              <a:gd name="connsiteY4" fmla="*/ 3112028 h 13715997"/>
              <a:gd name="connsiteX5" fmla="*/ 15232889 w 15232889"/>
              <a:gd name="connsiteY5" fmla="*/ 3137357 h 13715997"/>
              <a:gd name="connsiteX6" fmla="*/ 15019791 w 15232889"/>
              <a:gd name="connsiteY6" fmla="*/ 3349563 h 13715997"/>
              <a:gd name="connsiteX7" fmla="*/ 14793975 w 15232889"/>
              <a:gd name="connsiteY7" fmla="*/ 3124692 h 13715997"/>
              <a:gd name="connsiteX8" fmla="*/ 15019814 w 15232889"/>
              <a:gd name="connsiteY8" fmla="*/ 2899848 h 13715997"/>
              <a:gd name="connsiteX9" fmla="*/ 14797313 w 15232889"/>
              <a:gd name="connsiteY9" fmla="*/ 2678303 h 13715997"/>
              <a:gd name="connsiteX10" fmla="*/ 14571450 w 15232889"/>
              <a:gd name="connsiteY10" fmla="*/ 2453483 h 13715997"/>
              <a:gd name="connsiteX11" fmla="*/ 14797269 w 15232889"/>
              <a:gd name="connsiteY11" fmla="*/ 2678303 h 13715997"/>
              <a:gd name="connsiteX12" fmla="*/ 14571450 w 15232889"/>
              <a:gd name="connsiteY12" fmla="*/ 2903175 h 13715997"/>
              <a:gd name="connsiteX13" fmla="*/ 14345633 w 15232889"/>
              <a:gd name="connsiteY13" fmla="*/ 2678303 h 13715997"/>
              <a:gd name="connsiteX14" fmla="*/ 15019791 w 15232889"/>
              <a:gd name="connsiteY14" fmla="*/ 2007081 h 13715997"/>
              <a:gd name="connsiteX15" fmla="*/ 15232889 w 15232889"/>
              <a:gd name="connsiteY15" fmla="*/ 2219288 h 13715997"/>
              <a:gd name="connsiteX16" fmla="*/ 15232889 w 15232889"/>
              <a:gd name="connsiteY16" fmla="*/ 2244614 h 13715997"/>
              <a:gd name="connsiteX17" fmla="*/ 15019791 w 15232889"/>
              <a:gd name="connsiteY17" fmla="*/ 2456774 h 13715997"/>
              <a:gd name="connsiteX18" fmla="*/ 14793975 w 15232889"/>
              <a:gd name="connsiteY18" fmla="*/ 2231953 h 13715997"/>
              <a:gd name="connsiteX19" fmla="*/ 14123236 w 15232889"/>
              <a:gd name="connsiteY19" fmla="*/ 2007081 h 13715997"/>
              <a:gd name="connsiteX20" fmla="*/ 14349054 w 15232889"/>
              <a:gd name="connsiteY20" fmla="*/ 2231953 h 13715997"/>
              <a:gd name="connsiteX21" fmla="*/ 14123236 w 15232889"/>
              <a:gd name="connsiteY21" fmla="*/ 2456774 h 13715997"/>
              <a:gd name="connsiteX22" fmla="*/ 13897292 w 15232889"/>
              <a:gd name="connsiteY22" fmla="*/ 2231953 h 13715997"/>
              <a:gd name="connsiteX23" fmla="*/ 15019791 w 15232889"/>
              <a:gd name="connsiteY23" fmla="*/ 1564042 h 13715997"/>
              <a:gd name="connsiteX24" fmla="*/ 15232889 w 15232889"/>
              <a:gd name="connsiteY24" fmla="*/ 1776297 h 13715997"/>
              <a:gd name="connsiteX25" fmla="*/ 15232889 w 15232889"/>
              <a:gd name="connsiteY25" fmla="*/ 1794779 h 13715997"/>
              <a:gd name="connsiteX26" fmla="*/ 15019791 w 15232889"/>
              <a:gd name="connsiteY26" fmla="*/ 2007035 h 13715997"/>
              <a:gd name="connsiteX27" fmla="*/ 14797313 w 15232889"/>
              <a:gd name="connsiteY27" fmla="*/ 1785563 h 13715997"/>
              <a:gd name="connsiteX28" fmla="*/ 14571450 w 15232889"/>
              <a:gd name="connsiteY28" fmla="*/ 1560692 h 13715997"/>
              <a:gd name="connsiteX29" fmla="*/ 14797269 w 15232889"/>
              <a:gd name="connsiteY29" fmla="*/ 1785563 h 13715997"/>
              <a:gd name="connsiteX30" fmla="*/ 14571450 w 15232889"/>
              <a:gd name="connsiteY30" fmla="*/ 2010385 h 13715997"/>
              <a:gd name="connsiteX31" fmla="*/ 14345633 w 15232889"/>
              <a:gd name="connsiteY31" fmla="*/ 1785563 h 13715997"/>
              <a:gd name="connsiteX32" fmla="*/ 15019791 w 15232889"/>
              <a:gd name="connsiteY32" fmla="*/ 1114301 h 13715997"/>
              <a:gd name="connsiteX33" fmla="*/ 15232889 w 15232889"/>
              <a:gd name="connsiteY33" fmla="*/ 1326511 h 13715997"/>
              <a:gd name="connsiteX34" fmla="*/ 15232889 w 15232889"/>
              <a:gd name="connsiteY34" fmla="*/ 1351838 h 13715997"/>
              <a:gd name="connsiteX35" fmla="*/ 15019791 w 15232889"/>
              <a:gd name="connsiteY35" fmla="*/ 1563996 h 13715997"/>
              <a:gd name="connsiteX36" fmla="*/ 14793975 w 15232889"/>
              <a:gd name="connsiteY36" fmla="*/ 1339175 h 13715997"/>
              <a:gd name="connsiteX37" fmla="*/ 12552502 w 15232889"/>
              <a:gd name="connsiteY37" fmla="*/ 852532 h 13715997"/>
              <a:gd name="connsiteX38" fmla="*/ 12329977 w 15232889"/>
              <a:gd name="connsiteY38" fmla="*/ 1074052 h 13715997"/>
              <a:gd name="connsiteX39" fmla="*/ 12555830 w 15232889"/>
              <a:gd name="connsiteY39" fmla="*/ 1298949 h 13715997"/>
              <a:gd name="connsiteX40" fmla="*/ 12329977 w 15232889"/>
              <a:gd name="connsiteY40" fmla="*/ 1523844 h 13715997"/>
              <a:gd name="connsiteX41" fmla="*/ 12552502 w 15232889"/>
              <a:gd name="connsiteY41" fmla="*/ 1745360 h 13715997"/>
              <a:gd name="connsiteX42" fmla="*/ 12778341 w 15232889"/>
              <a:gd name="connsiteY42" fmla="*/ 1520466 h 13715997"/>
              <a:gd name="connsiteX43" fmla="*/ 13004181 w 15232889"/>
              <a:gd name="connsiteY43" fmla="*/ 1745360 h 13715997"/>
              <a:gd name="connsiteX44" fmla="*/ 13226577 w 15232889"/>
              <a:gd name="connsiteY44" fmla="*/ 1523844 h 13715997"/>
              <a:gd name="connsiteX45" fmla="*/ 13000865 w 15232889"/>
              <a:gd name="connsiteY45" fmla="*/ 1298949 h 13715997"/>
              <a:gd name="connsiteX46" fmla="*/ 13226577 w 15232889"/>
              <a:gd name="connsiteY46" fmla="*/ 1074052 h 13715997"/>
              <a:gd name="connsiteX47" fmla="*/ 13004181 w 15232889"/>
              <a:gd name="connsiteY47" fmla="*/ 852532 h 13715997"/>
              <a:gd name="connsiteX48" fmla="*/ 12778341 w 15232889"/>
              <a:gd name="connsiteY48" fmla="*/ 1077426 h 13715997"/>
              <a:gd name="connsiteX49" fmla="*/ 15019791 w 15232889"/>
              <a:gd name="connsiteY49" fmla="*/ 671306 h 13715997"/>
              <a:gd name="connsiteX50" fmla="*/ 15232889 w 15232889"/>
              <a:gd name="connsiteY50" fmla="*/ 883565 h 13715997"/>
              <a:gd name="connsiteX51" fmla="*/ 15232889 w 15232889"/>
              <a:gd name="connsiteY51" fmla="*/ 901997 h 13715997"/>
              <a:gd name="connsiteX52" fmla="*/ 15019791 w 15232889"/>
              <a:gd name="connsiteY52" fmla="*/ 1114255 h 13715997"/>
              <a:gd name="connsiteX53" fmla="*/ 14797314 w 15232889"/>
              <a:gd name="connsiteY53" fmla="*/ 892781 h 13715997"/>
              <a:gd name="connsiteX54" fmla="*/ 14571450 w 15232889"/>
              <a:gd name="connsiteY54" fmla="*/ 667911 h 13715997"/>
              <a:gd name="connsiteX55" fmla="*/ 14797268 w 15232889"/>
              <a:gd name="connsiteY55" fmla="*/ 892781 h 13715997"/>
              <a:gd name="connsiteX56" fmla="*/ 14571450 w 15232889"/>
              <a:gd name="connsiteY56" fmla="*/ 1117601 h 13715997"/>
              <a:gd name="connsiteX57" fmla="*/ 14345634 w 15232889"/>
              <a:gd name="connsiteY57" fmla="*/ 892781 h 13715997"/>
              <a:gd name="connsiteX58" fmla="*/ 14123236 w 15232889"/>
              <a:gd name="connsiteY58" fmla="*/ 221519 h 13715997"/>
              <a:gd name="connsiteX59" fmla="*/ 14349054 w 15232889"/>
              <a:gd name="connsiteY59" fmla="*/ 446389 h 13715997"/>
              <a:gd name="connsiteX60" fmla="*/ 14123236 w 15232889"/>
              <a:gd name="connsiteY60" fmla="*/ 671261 h 13715997"/>
              <a:gd name="connsiteX61" fmla="*/ 13897292 w 15232889"/>
              <a:gd name="connsiteY61" fmla="*/ 446390 h 13715997"/>
              <a:gd name="connsiteX62" fmla="*/ 15019791 w 15232889"/>
              <a:gd name="connsiteY62" fmla="*/ 221519 h 13715997"/>
              <a:gd name="connsiteX63" fmla="*/ 15232889 w 15232889"/>
              <a:gd name="connsiteY63" fmla="*/ 433724 h 13715997"/>
              <a:gd name="connsiteX64" fmla="*/ 15232889 w 15232889"/>
              <a:gd name="connsiteY64" fmla="*/ 459054 h 13715997"/>
              <a:gd name="connsiteX65" fmla="*/ 15019791 w 15232889"/>
              <a:gd name="connsiteY65" fmla="*/ 671260 h 13715997"/>
              <a:gd name="connsiteX66" fmla="*/ 14793975 w 15232889"/>
              <a:gd name="connsiteY66" fmla="*/ 446389 h 13715997"/>
              <a:gd name="connsiteX67" fmla="*/ 14797316 w 15232889"/>
              <a:gd name="connsiteY67" fmla="*/ 0 h 13715997"/>
              <a:gd name="connsiteX68" fmla="*/ 15232889 w 15232889"/>
              <a:gd name="connsiteY68" fmla="*/ 0 h 13715997"/>
              <a:gd name="connsiteX69" fmla="*/ 15232889 w 15232889"/>
              <a:gd name="connsiteY69" fmla="*/ 9214 h 13715997"/>
              <a:gd name="connsiteX70" fmla="*/ 15019791 w 15232889"/>
              <a:gd name="connsiteY70" fmla="*/ 221473 h 13715997"/>
              <a:gd name="connsiteX71" fmla="*/ 14345636 w 15232889"/>
              <a:gd name="connsiteY71" fmla="*/ 0 h 13715997"/>
              <a:gd name="connsiteX72" fmla="*/ 14797266 w 15232889"/>
              <a:gd name="connsiteY72" fmla="*/ 0 h 13715997"/>
              <a:gd name="connsiteX73" fmla="*/ 14571450 w 15232889"/>
              <a:gd name="connsiteY73" fmla="*/ 224868 h 13715997"/>
              <a:gd name="connsiteX74" fmla="*/ 13900759 w 15232889"/>
              <a:gd name="connsiteY74" fmla="*/ 0 h 13715997"/>
              <a:gd name="connsiteX75" fmla="*/ 14345586 w 15232889"/>
              <a:gd name="connsiteY75" fmla="*/ 0 h 13715997"/>
              <a:gd name="connsiteX76" fmla="*/ 14123236 w 15232889"/>
              <a:gd name="connsiteY76" fmla="*/ 221474 h 13715997"/>
              <a:gd name="connsiteX77" fmla="*/ 13449079 w 15232889"/>
              <a:gd name="connsiteY77" fmla="*/ 0 h 13715997"/>
              <a:gd name="connsiteX78" fmla="*/ 13900711 w 15232889"/>
              <a:gd name="connsiteY78" fmla="*/ 0 h 13715997"/>
              <a:gd name="connsiteX79" fmla="*/ 13674896 w 15232889"/>
              <a:gd name="connsiteY79" fmla="*/ 224869 h 13715997"/>
              <a:gd name="connsiteX80" fmla="*/ 0 w 15232889"/>
              <a:gd name="connsiteY80" fmla="*/ 0 h 13715997"/>
              <a:gd name="connsiteX81" fmla="*/ 13449031 w 15232889"/>
              <a:gd name="connsiteY81" fmla="*/ 0 h 13715997"/>
              <a:gd name="connsiteX82" fmla="*/ 13226532 w 15232889"/>
              <a:gd name="connsiteY82" fmla="*/ 221497 h 13715997"/>
              <a:gd name="connsiteX83" fmla="*/ 13452371 w 15232889"/>
              <a:gd name="connsiteY83" fmla="*/ 446390 h 13715997"/>
              <a:gd name="connsiteX84" fmla="*/ 13226532 w 15232889"/>
              <a:gd name="connsiteY84" fmla="*/ 671284 h 13715997"/>
              <a:gd name="connsiteX85" fmla="*/ 13449055 w 15232889"/>
              <a:gd name="connsiteY85" fmla="*/ 892805 h 13715997"/>
              <a:gd name="connsiteX86" fmla="*/ 13674896 w 15232889"/>
              <a:gd name="connsiteY86" fmla="*/ 667912 h 13715997"/>
              <a:gd name="connsiteX87" fmla="*/ 13900735 w 15232889"/>
              <a:gd name="connsiteY87" fmla="*/ 892805 h 13715997"/>
              <a:gd name="connsiteX88" fmla="*/ 14123236 w 15232889"/>
              <a:gd name="connsiteY88" fmla="*/ 671306 h 13715997"/>
              <a:gd name="connsiteX89" fmla="*/ 14345588 w 15232889"/>
              <a:gd name="connsiteY89" fmla="*/ 892781 h 13715997"/>
              <a:gd name="connsiteX90" fmla="*/ 14123213 w 15232889"/>
              <a:gd name="connsiteY90" fmla="*/ 1114278 h 13715997"/>
              <a:gd name="connsiteX91" fmla="*/ 14349054 w 15232889"/>
              <a:gd name="connsiteY91" fmla="*/ 1339175 h 13715997"/>
              <a:gd name="connsiteX92" fmla="*/ 14123213 w 15232889"/>
              <a:gd name="connsiteY92" fmla="*/ 1564019 h 13715997"/>
              <a:gd name="connsiteX93" fmla="*/ 14345589 w 15232889"/>
              <a:gd name="connsiteY93" fmla="*/ 1785563 h 13715997"/>
              <a:gd name="connsiteX94" fmla="*/ 14123236 w 15232889"/>
              <a:gd name="connsiteY94" fmla="*/ 2007035 h 13715997"/>
              <a:gd name="connsiteX95" fmla="*/ 13900735 w 15232889"/>
              <a:gd name="connsiteY95" fmla="*/ 1785542 h 13715997"/>
              <a:gd name="connsiteX96" fmla="*/ 13674896 w 15232889"/>
              <a:gd name="connsiteY96" fmla="*/ 2010386 h 13715997"/>
              <a:gd name="connsiteX97" fmla="*/ 13449055 w 15232889"/>
              <a:gd name="connsiteY97" fmla="*/ 1785542 h 13715997"/>
              <a:gd name="connsiteX98" fmla="*/ 13226532 w 15232889"/>
              <a:gd name="connsiteY98" fmla="*/ 2007059 h 13715997"/>
              <a:gd name="connsiteX99" fmla="*/ 13452371 w 15232889"/>
              <a:gd name="connsiteY99" fmla="*/ 2231953 h 13715997"/>
              <a:gd name="connsiteX100" fmla="*/ 13226532 w 15232889"/>
              <a:gd name="connsiteY100" fmla="*/ 2456797 h 13715997"/>
              <a:gd name="connsiteX101" fmla="*/ 13449055 w 15232889"/>
              <a:gd name="connsiteY101" fmla="*/ 2678326 h 13715997"/>
              <a:gd name="connsiteX102" fmla="*/ 13674896 w 15232889"/>
              <a:gd name="connsiteY102" fmla="*/ 2453431 h 13715997"/>
              <a:gd name="connsiteX103" fmla="*/ 13900735 w 15232889"/>
              <a:gd name="connsiteY103" fmla="*/ 2678326 h 13715997"/>
              <a:gd name="connsiteX104" fmla="*/ 14123236 w 15232889"/>
              <a:gd name="connsiteY104" fmla="*/ 2456820 h 13715997"/>
              <a:gd name="connsiteX105" fmla="*/ 14345589 w 15232889"/>
              <a:gd name="connsiteY105" fmla="*/ 2678303 h 13715997"/>
              <a:gd name="connsiteX106" fmla="*/ 14123213 w 15232889"/>
              <a:gd name="connsiteY106" fmla="*/ 2899848 h 13715997"/>
              <a:gd name="connsiteX107" fmla="*/ 14349054 w 15232889"/>
              <a:gd name="connsiteY107" fmla="*/ 3124692 h 13715997"/>
              <a:gd name="connsiteX108" fmla="*/ 14123213 w 15232889"/>
              <a:gd name="connsiteY108" fmla="*/ 3349586 h 13715997"/>
              <a:gd name="connsiteX109" fmla="*/ 14345611 w 15232889"/>
              <a:gd name="connsiteY109" fmla="*/ 3571103 h 13715997"/>
              <a:gd name="connsiteX110" fmla="*/ 14571450 w 15232889"/>
              <a:gd name="connsiteY110" fmla="*/ 3346208 h 13715997"/>
              <a:gd name="connsiteX111" fmla="*/ 14797291 w 15232889"/>
              <a:gd name="connsiteY111" fmla="*/ 3571103 h 13715997"/>
              <a:gd name="connsiteX112" fmla="*/ 15019791 w 15232889"/>
              <a:gd name="connsiteY112" fmla="*/ 3349610 h 13715997"/>
              <a:gd name="connsiteX113" fmla="*/ 15232889 w 15232889"/>
              <a:gd name="connsiteY113" fmla="*/ 3561866 h 13715997"/>
              <a:gd name="connsiteX114" fmla="*/ 15232889 w 15232889"/>
              <a:gd name="connsiteY114" fmla="*/ 3580294 h 13715997"/>
              <a:gd name="connsiteX115" fmla="*/ 15019768 w 15232889"/>
              <a:gd name="connsiteY115" fmla="*/ 3792573 h 13715997"/>
              <a:gd name="connsiteX116" fmla="*/ 15232889 w 15232889"/>
              <a:gd name="connsiteY116" fmla="*/ 4004802 h 13715997"/>
              <a:gd name="connsiteX117" fmla="*/ 15232889 w 15232889"/>
              <a:gd name="connsiteY117" fmla="*/ 4030132 h 13715997"/>
              <a:gd name="connsiteX118" fmla="*/ 15019768 w 15232889"/>
              <a:gd name="connsiteY118" fmla="*/ 4242361 h 13715997"/>
              <a:gd name="connsiteX119" fmla="*/ 15232889 w 15232889"/>
              <a:gd name="connsiteY119" fmla="*/ 4454651 h 13715997"/>
              <a:gd name="connsiteX120" fmla="*/ 15232889 w 15232889"/>
              <a:gd name="connsiteY120" fmla="*/ 4473083 h 13715997"/>
              <a:gd name="connsiteX121" fmla="*/ 15019768 w 15232889"/>
              <a:gd name="connsiteY121" fmla="*/ 4685362 h 13715997"/>
              <a:gd name="connsiteX122" fmla="*/ 15232889 w 15232889"/>
              <a:gd name="connsiteY122" fmla="*/ 4897591 h 13715997"/>
              <a:gd name="connsiteX123" fmla="*/ 15232889 w 15232889"/>
              <a:gd name="connsiteY123" fmla="*/ 4922921 h 13715997"/>
              <a:gd name="connsiteX124" fmla="*/ 15019768 w 15232889"/>
              <a:gd name="connsiteY124" fmla="*/ 5135149 h 13715997"/>
              <a:gd name="connsiteX125" fmla="*/ 15232889 w 15232889"/>
              <a:gd name="connsiteY125" fmla="*/ 5347429 h 13715997"/>
              <a:gd name="connsiteX126" fmla="*/ 15232889 w 15232889"/>
              <a:gd name="connsiteY126" fmla="*/ 13715997 h 13715997"/>
              <a:gd name="connsiteX127" fmla="*/ 0 w 15232889"/>
              <a:gd name="connsiteY127" fmla="*/ 13715997 h 1371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5232889" h="13715997">
                <a:moveTo>
                  <a:pt x="15019791" y="2456819"/>
                </a:moveTo>
                <a:lnTo>
                  <a:pt x="15232889" y="2669087"/>
                </a:lnTo>
                <a:lnTo>
                  <a:pt x="15232889" y="2687520"/>
                </a:lnTo>
                <a:lnTo>
                  <a:pt x="15019768" y="2899798"/>
                </a:lnTo>
                <a:lnTo>
                  <a:pt x="15232889" y="3112028"/>
                </a:lnTo>
                <a:lnTo>
                  <a:pt x="15232889" y="3137357"/>
                </a:lnTo>
                <a:lnTo>
                  <a:pt x="15019791" y="3349563"/>
                </a:lnTo>
                <a:lnTo>
                  <a:pt x="14793975" y="3124692"/>
                </a:lnTo>
                <a:lnTo>
                  <a:pt x="15019814" y="2899848"/>
                </a:lnTo>
                <a:lnTo>
                  <a:pt x="14797313" y="2678303"/>
                </a:lnTo>
                <a:close/>
                <a:moveTo>
                  <a:pt x="14571450" y="2453483"/>
                </a:moveTo>
                <a:lnTo>
                  <a:pt x="14797269" y="2678303"/>
                </a:lnTo>
                <a:lnTo>
                  <a:pt x="14571450" y="2903175"/>
                </a:lnTo>
                <a:lnTo>
                  <a:pt x="14345633" y="2678303"/>
                </a:lnTo>
                <a:close/>
                <a:moveTo>
                  <a:pt x="15019791" y="2007081"/>
                </a:moveTo>
                <a:lnTo>
                  <a:pt x="15232889" y="2219288"/>
                </a:lnTo>
                <a:lnTo>
                  <a:pt x="15232889" y="2244614"/>
                </a:lnTo>
                <a:lnTo>
                  <a:pt x="15019791" y="2456774"/>
                </a:lnTo>
                <a:lnTo>
                  <a:pt x="14793975" y="2231953"/>
                </a:lnTo>
                <a:close/>
                <a:moveTo>
                  <a:pt x="14123236" y="2007081"/>
                </a:moveTo>
                <a:lnTo>
                  <a:pt x="14349054" y="2231953"/>
                </a:lnTo>
                <a:lnTo>
                  <a:pt x="14123236" y="2456774"/>
                </a:lnTo>
                <a:lnTo>
                  <a:pt x="13897292" y="2231953"/>
                </a:lnTo>
                <a:close/>
                <a:moveTo>
                  <a:pt x="15019791" y="1564042"/>
                </a:moveTo>
                <a:lnTo>
                  <a:pt x="15232889" y="1776297"/>
                </a:lnTo>
                <a:lnTo>
                  <a:pt x="15232889" y="1794779"/>
                </a:lnTo>
                <a:lnTo>
                  <a:pt x="15019791" y="2007035"/>
                </a:lnTo>
                <a:lnTo>
                  <a:pt x="14797313" y="1785563"/>
                </a:lnTo>
                <a:close/>
                <a:moveTo>
                  <a:pt x="14571450" y="1560692"/>
                </a:moveTo>
                <a:lnTo>
                  <a:pt x="14797269" y="1785563"/>
                </a:lnTo>
                <a:lnTo>
                  <a:pt x="14571450" y="2010385"/>
                </a:lnTo>
                <a:lnTo>
                  <a:pt x="14345633" y="1785563"/>
                </a:lnTo>
                <a:close/>
                <a:moveTo>
                  <a:pt x="15019791" y="1114301"/>
                </a:moveTo>
                <a:lnTo>
                  <a:pt x="15232889" y="1326511"/>
                </a:lnTo>
                <a:lnTo>
                  <a:pt x="15232889" y="1351838"/>
                </a:lnTo>
                <a:lnTo>
                  <a:pt x="15019791" y="1563996"/>
                </a:lnTo>
                <a:lnTo>
                  <a:pt x="14793975" y="1339175"/>
                </a:lnTo>
                <a:close/>
                <a:moveTo>
                  <a:pt x="12552502" y="852532"/>
                </a:moveTo>
                <a:lnTo>
                  <a:pt x="12329977" y="1074052"/>
                </a:lnTo>
                <a:lnTo>
                  <a:pt x="12555830" y="1298949"/>
                </a:lnTo>
                <a:lnTo>
                  <a:pt x="12329977" y="1523844"/>
                </a:lnTo>
                <a:lnTo>
                  <a:pt x="12552502" y="1745360"/>
                </a:lnTo>
                <a:lnTo>
                  <a:pt x="12778341" y="1520466"/>
                </a:lnTo>
                <a:lnTo>
                  <a:pt x="13004181" y="1745360"/>
                </a:lnTo>
                <a:lnTo>
                  <a:pt x="13226577" y="1523844"/>
                </a:lnTo>
                <a:lnTo>
                  <a:pt x="13000865" y="1298949"/>
                </a:lnTo>
                <a:lnTo>
                  <a:pt x="13226577" y="1074052"/>
                </a:lnTo>
                <a:lnTo>
                  <a:pt x="13004181" y="852532"/>
                </a:lnTo>
                <a:lnTo>
                  <a:pt x="12778341" y="1077426"/>
                </a:lnTo>
                <a:close/>
                <a:moveTo>
                  <a:pt x="15019791" y="671306"/>
                </a:moveTo>
                <a:lnTo>
                  <a:pt x="15232889" y="883565"/>
                </a:lnTo>
                <a:lnTo>
                  <a:pt x="15232889" y="901997"/>
                </a:lnTo>
                <a:lnTo>
                  <a:pt x="15019791" y="1114255"/>
                </a:lnTo>
                <a:lnTo>
                  <a:pt x="14797314" y="892781"/>
                </a:lnTo>
                <a:close/>
                <a:moveTo>
                  <a:pt x="14571450" y="667911"/>
                </a:moveTo>
                <a:lnTo>
                  <a:pt x="14797268" y="892781"/>
                </a:lnTo>
                <a:lnTo>
                  <a:pt x="14571450" y="1117601"/>
                </a:lnTo>
                <a:lnTo>
                  <a:pt x="14345634" y="892781"/>
                </a:lnTo>
                <a:close/>
                <a:moveTo>
                  <a:pt x="14123236" y="221519"/>
                </a:moveTo>
                <a:lnTo>
                  <a:pt x="14349054" y="446389"/>
                </a:lnTo>
                <a:lnTo>
                  <a:pt x="14123236" y="671261"/>
                </a:lnTo>
                <a:lnTo>
                  <a:pt x="13897292" y="446390"/>
                </a:lnTo>
                <a:close/>
                <a:moveTo>
                  <a:pt x="15019791" y="221519"/>
                </a:moveTo>
                <a:lnTo>
                  <a:pt x="15232889" y="433724"/>
                </a:lnTo>
                <a:lnTo>
                  <a:pt x="15232889" y="459054"/>
                </a:lnTo>
                <a:lnTo>
                  <a:pt x="15019791" y="671260"/>
                </a:lnTo>
                <a:lnTo>
                  <a:pt x="14793975" y="446389"/>
                </a:lnTo>
                <a:close/>
                <a:moveTo>
                  <a:pt x="14797316" y="0"/>
                </a:moveTo>
                <a:lnTo>
                  <a:pt x="15232889" y="0"/>
                </a:lnTo>
                <a:lnTo>
                  <a:pt x="15232889" y="9214"/>
                </a:lnTo>
                <a:lnTo>
                  <a:pt x="15019791" y="221473"/>
                </a:lnTo>
                <a:close/>
                <a:moveTo>
                  <a:pt x="14345636" y="0"/>
                </a:moveTo>
                <a:lnTo>
                  <a:pt x="14797266" y="0"/>
                </a:lnTo>
                <a:lnTo>
                  <a:pt x="14571450" y="224868"/>
                </a:lnTo>
                <a:close/>
                <a:moveTo>
                  <a:pt x="13900759" y="0"/>
                </a:moveTo>
                <a:lnTo>
                  <a:pt x="14345586" y="0"/>
                </a:lnTo>
                <a:lnTo>
                  <a:pt x="14123236" y="221474"/>
                </a:lnTo>
                <a:close/>
                <a:moveTo>
                  <a:pt x="13449079" y="0"/>
                </a:moveTo>
                <a:lnTo>
                  <a:pt x="13900711" y="0"/>
                </a:lnTo>
                <a:lnTo>
                  <a:pt x="13674896" y="224869"/>
                </a:lnTo>
                <a:close/>
                <a:moveTo>
                  <a:pt x="0" y="0"/>
                </a:moveTo>
                <a:lnTo>
                  <a:pt x="13449031" y="0"/>
                </a:lnTo>
                <a:lnTo>
                  <a:pt x="13226532" y="221497"/>
                </a:lnTo>
                <a:lnTo>
                  <a:pt x="13452371" y="446390"/>
                </a:lnTo>
                <a:lnTo>
                  <a:pt x="13226532" y="671284"/>
                </a:lnTo>
                <a:lnTo>
                  <a:pt x="13449055" y="892805"/>
                </a:lnTo>
                <a:lnTo>
                  <a:pt x="13674896" y="667912"/>
                </a:lnTo>
                <a:lnTo>
                  <a:pt x="13900735" y="892805"/>
                </a:lnTo>
                <a:lnTo>
                  <a:pt x="14123236" y="671306"/>
                </a:lnTo>
                <a:lnTo>
                  <a:pt x="14345588" y="892781"/>
                </a:lnTo>
                <a:lnTo>
                  <a:pt x="14123213" y="1114278"/>
                </a:lnTo>
                <a:lnTo>
                  <a:pt x="14349054" y="1339175"/>
                </a:lnTo>
                <a:lnTo>
                  <a:pt x="14123213" y="1564019"/>
                </a:lnTo>
                <a:lnTo>
                  <a:pt x="14345589" y="1785563"/>
                </a:lnTo>
                <a:lnTo>
                  <a:pt x="14123236" y="2007035"/>
                </a:lnTo>
                <a:lnTo>
                  <a:pt x="13900735" y="1785542"/>
                </a:lnTo>
                <a:lnTo>
                  <a:pt x="13674896" y="2010386"/>
                </a:lnTo>
                <a:lnTo>
                  <a:pt x="13449055" y="1785542"/>
                </a:lnTo>
                <a:lnTo>
                  <a:pt x="13226532" y="2007059"/>
                </a:lnTo>
                <a:lnTo>
                  <a:pt x="13452371" y="2231953"/>
                </a:lnTo>
                <a:lnTo>
                  <a:pt x="13226532" y="2456797"/>
                </a:lnTo>
                <a:lnTo>
                  <a:pt x="13449055" y="2678326"/>
                </a:lnTo>
                <a:lnTo>
                  <a:pt x="13674896" y="2453431"/>
                </a:lnTo>
                <a:lnTo>
                  <a:pt x="13900735" y="2678326"/>
                </a:lnTo>
                <a:lnTo>
                  <a:pt x="14123236" y="2456820"/>
                </a:lnTo>
                <a:lnTo>
                  <a:pt x="14345589" y="2678303"/>
                </a:lnTo>
                <a:lnTo>
                  <a:pt x="14123213" y="2899848"/>
                </a:lnTo>
                <a:lnTo>
                  <a:pt x="14349054" y="3124692"/>
                </a:lnTo>
                <a:lnTo>
                  <a:pt x="14123213" y="3349586"/>
                </a:lnTo>
                <a:lnTo>
                  <a:pt x="14345611" y="3571103"/>
                </a:lnTo>
                <a:lnTo>
                  <a:pt x="14571450" y="3346208"/>
                </a:lnTo>
                <a:lnTo>
                  <a:pt x="14797291" y="3571103"/>
                </a:lnTo>
                <a:lnTo>
                  <a:pt x="15019791" y="3349610"/>
                </a:lnTo>
                <a:lnTo>
                  <a:pt x="15232889" y="3561866"/>
                </a:lnTo>
                <a:lnTo>
                  <a:pt x="15232889" y="3580294"/>
                </a:lnTo>
                <a:lnTo>
                  <a:pt x="15019768" y="3792573"/>
                </a:lnTo>
                <a:lnTo>
                  <a:pt x="15232889" y="4004802"/>
                </a:lnTo>
                <a:lnTo>
                  <a:pt x="15232889" y="4030132"/>
                </a:lnTo>
                <a:lnTo>
                  <a:pt x="15019768" y="4242361"/>
                </a:lnTo>
                <a:lnTo>
                  <a:pt x="15232889" y="4454651"/>
                </a:lnTo>
                <a:lnTo>
                  <a:pt x="15232889" y="4473083"/>
                </a:lnTo>
                <a:lnTo>
                  <a:pt x="15019768" y="4685362"/>
                </a:lnTo>
                <a:lnTo>
                  <a:pt x="15232889" y="4897591"/>
                </a:lnTo>
                <a:lnTo>
                  <a:pt x="15232889" y="4922921"/>
                </a:lnTo>
                <a:lnTo>
                  <a:pt x="15019768" y="5135149"/>
                </a:lnTo>
                <a:lnTo>
                  <a:pt x="15232889" y="5347429"/>
                </a:lnTo>
                <a:lnTo>
                  <a:pt x="15232889" y="13715997"/>
                </a:lnTo>
                <a:lnTo>
                  <a:pt x="0" y="1371599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1636742">
            <a:noAutofit/>
          </a:bodyPr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B044FF4E-EA85-47A2-98E1-5D0FBEBD6D0B}" type="datetime1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7200F662-020E-A21E-C297-66D2FDD75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469" y="7545252"/>
            <a:ext cx="6673107" cy="2523768"/>
          </a:xfrm>
        </p:spPr>
        <p:txBody>
          <a:bodyPr lIns="0" tIns="0" rIns="0" bIns="0" anchor="t">
            <a:noAutofit/>
          </a:bodyPr>
          <a:lstStyle>
            <a:lvl1pPr algn="l">
              <a:defRPr sz="82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Undertittel 2">
            <a:extLst>
              <a:ext uri="{FF2B5EF4-FFF2-40B4-BE49-F238E27FC236}">
                <a16:creationId xmlns:a16="http://schemas.microsoft.com/office/drawing/2014/main" id="{AA55C433-EDE2-EB73-99F5-88C08DA1F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47469" y="10584303"/>
            <a:ext cx="6673107" cy="397801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lt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890AE7A-85C5-2EDB-4875-98D0740889AE}"/>
              </a:ext>
            </a:extLst>
          </p:cNvPr>
          <p:cNvSpPr txBox="1"/>
          <p:nvPr userDrawn="1"/>
        </p:nvSpPr>
        <p:spPr>
          <a:xfrm>
            <a:off x="20565410" y="3716130"/>
            <a:ext cx="27592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20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Vertskap i verdensklasse!</a:t>
            </a:r>
          </a:p>
        </p:txBody>
      </p:sp>
      <p:pic>
        <p:nvPicPr>
          <p:cNvPr id="16" name="Grafikk 15" descr="Krødsherad kommune">
            <a:extLst>
              <a:ext uri="{FF2B5EF4-FFF2-40B4-BE49-F238E27FC236}">
                <a16:creationId xmlns:a16="http://schemas.microsoft.com/office/drawing/2014/main" id="{3EA145E4-C813-3917-6A9B-9F234A8E6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976" y="1870794"/>
            <a:ext cx="3738940" cy="14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12447338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3D751AD-E8EC-4E1B-BB06-F25EC72E62F9}" type="datetime1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E2326AB-EE4E-AB73-CB28-94F5C240F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7427" y="4170218"/>
            <a:ext cx="20497363" cy="6705600"/>
          </a:xfrm>
          <a:prstGeom prst="rect">
            <a:avLst/>
          </a:prstGeom>
        </p:spPr>
        <p:txBody>
          <a:bodyPr lIns="0" tIns="0" rIns="0" bIns="0" numCol="3" spcCol="1260000"/>
          <a:lstStyle>
            <a:lvl1pPr marL="430213" indent="-43021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rgbClr val="000000"/>
                </a:solidFill>
                <a:latin typeface="+mn-lt"/>
              </a:defRPr>
            </a:lvl1pPr>
            <a:lvl2pPr marL="860426" indent="-43021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rgbClr val="000000"/>
                </a:solidFill>
                <a:latin typeface="+mn-lt"/>
              </a:defRPr>
            </a:lvl2pPr>
            <a:lvl3pPr marL="1290639" indent="-43021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rgbClr val="000000"/>
                </a:solidFill>
                <a:latin typeface="+mn-lt"/>
              </a:defRPr>
            </a:lvl3pPr>
            <a:lvl4pPr marL="1720852" indent="-43021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rgbClr val="000000"/>
                </a:solidFill>
                <a:latin typeface="+mn-lt"/>
              </a:defRPr>
            </a:lvl4pPr>
            <a:lvl5pPr marL="2151065" indent="-43021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0" name="Grafikk 9" descr="Krødsherad kommune">
            <a:extLst>
              <a:ext uri="{FF2B5EF4-FFF2-40B4-BE49-F238E27FC236}">
                <a16:creationId xmlns:a16="http://schemas.microsoft.com/office/drawing/2014/main" id="{04BEFE64-AB71-D26B-897B-51A87F0734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976" y="1870794"/>
            <a:ext cx="3747600" cy="14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7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F1E4B8B9-01C3-D2CF-14A0-BBB85171A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06" r="2414" b="1287"/>
          <a:stretch/>
        </p:blipFill>
        <p:spPr>
          <a:xfrm>
            <a:off x="-1" y="1832017"/>
            <a:ext cx="24382413" cy="118839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2D96518-7CC2-4642-3765-A5FD33DB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600" y="6645548"/>
            <a:ext cx="14037771" cy="3739485"/>
          </a:xfrm>
        </p:spPr>
        <p:txBody>
          <a:bodyPr lIns="0" tIns="0" rIns="0" bIns="0" anchor="t">
            <a:noAutofit/>
          </a:bodyPr>
          <a:lstStyle>
            <a:lvl1pPr>
              <a:defRPr sz="81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ED1FCD-2FE8-4768-8E09-86CE3803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9906F3EA-BD07-4B1B-ADDF-2449D0602023}" type="datetime1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E593FA-98FD-DE4A-5781-6C5AC27C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93F745-E04C-71B4-E998-92CEA3B4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569E051B-6E50-C2E1-F6E7-23C78E7980A8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l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21035C7-1FA4-3D68-25C9-15696DDED3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BDF551D-4803-CCBD-AB1A-46D2431ACB47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lt1"/>
                </a:solidFill>
              </a:rPr>
              <a:t>Krødsherad kommune </a:t>
            </a:r>
          </a:p>
        </p:txBody>
      </p:sp>
    </p:spTree>
    <p:extLst>
      <p:ext uri="{BB962C8B-B14F-4D97-AF65-F5344CB8AC3E}">
        <p14:creationId xmlns:p14="http://schemas.microsoft.com/office/powerpoint/2010/main" val="379940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1BACF41-7220-2364-4B5D-65EE17B4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20847562" cy="9233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870CF1-CA21-EE2A-B37E-A5203A56A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7426" y="4170218"/>
            <a:ext cx="20847562" cy="75645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BE544D-9D81-C8B2-3278-B84AF5C1F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207" y="-184659"/>
            <a:ext cx="5486043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17FA73-B6BC-413F-AD25-683165BE37A6}" type="datetime1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AF4ED8-5972-F03E-0673-3298C36A3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49804" y="12732321"/>
            <a:ext cx="8229064" cy="2308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500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E52429-89CB-6D0E-145B-4ABA01FEA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0079" y="12698031"/>
            <a:ext cx="5486043" cy="3077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2000">
                <a:solidFill>
                  <a:schemeClr val="dk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D2AF0CEF-E1A6-CC11-0942-027553E87B56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k 14">
            <a:extLst>
              <a:ext uri="{FF2B5EF4-FFF2-40B4-BE49-F238E27FC236}">
                <a16:creationId xmlns:a16="http://schemas.microsoft.com/office/drawing/2014/main" id="{739B7C8F-032F-1FA7-5DEC-EA2F1E74998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92CB22A-9A04-EF83-D8BE-DF2226E41A20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tx1"/>
                </a:solidFill>
              </a:rPr>
              <a:t>Krødsherad kommune </a:t>
            </a:r>
          </a:p>
        </p:txBody>
      </p:sp>
    </p:spTree>
    <p:extLst>
      <p:ext uri="{BB962C8B-B14F-4D97-AF65-F5344CB8AC3E}">
        <p14:creationId xmlns:p14="http://schemas.microsoft.com/office/powerpoint/2010/main" val="257285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0" r:id="rId4"/>
    <p:sldLayoutId id="2147483670" r:id="rId5"/>
    <p:sldLayoutId id="2147483661" r:id="rId6"/>
    <p:sldLayoutId id="2147483671" r:id="rId7"/>
    <p:sldLayoutId id="2147483662" r:id="rId8"/>
    <p:sldLayoutId id="2147483651" r:id="rId9"/>
    <p:sldLayoutId id="2147483663" r:id="rId10"/>
    <p:sldLayoutId id="2147483664" r:id="rId11"/>
    <p:sldLayoutId id="2147483672" r:id="rId12"/>
    <p:sldLayoutId id="2147483673" r:id="rId13"/>
    <p:sldLayoutId id="2147483665" r:id="rId14"/>
    <p:sldLayoutId id="2147483674" r:id="rId15"/>
    <p:sldLayoutId id="2147483675" r:id="rId16"/>
    <p:sldLayoutId id="2147483666" r:id="rId17"/>
    <p:sldLayoutId id="2147483676" r:id="rId18"/>
    <p:sldLayoutId id="2147483677" r:id="rId19"/>
    <p:sldLayoutId id="2147483652" r:id="rId20"/>
    <p:sldLayoutId id="2147483678" r:id="rId21"/>
    <p:sldLayoutId id="2147483679" r:id="rId22"/>
    <p:sldLayoutId id="2147483667" r:id="rId23"/>
    <p:sldLayoutId id="2147483668" r:id="rId24"/>
  </p:sldLayoutIdLst>
  <p:hf hdr="0" dt="0"/>
  <p:txStyles>
    <p:titleStyle>
      <a:lvl1pPr algn="l" defTabSz="1828709" rtl="0" eaLnBrk="1" latinLnBrk="0" hangingPunct="1">
        <a:lnSpc>
          <a:spcPct val="10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213" indent="-430213" algn="l" defTabSz="1828709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60426" indent="-430213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290639" indent="-430213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20852" indent="-430213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151065" indent="-430213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BE3707-0CD4-50D2-DA0D-69BFC84392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Forebyggende helse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050E8A6-F5C4-B2F3-04C9-6C0A0474B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2. Mai 2024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3A1F542-E3F3-4D93-B107-139218C5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86F7AA2-70E5-D97E-09F9-33EA9B32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01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5DF1EA-BEAD-8C89-2358-5D1F0F109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862" y="4953578"/>
            <a:ext cx="13929406" cy="3400946"/>
          </a:xfrm>
        </p:spPr>
        <p:txBody>
          <a:bodyPr/>
          <a:lstStyle/>
          <a:p>
            <a:r>
              <a:rPr lang="nb-NO" sz="7200" dirty="0"/>
              <a:t>Forebygging av utenforskap </a:t>
            </a:r>
            <a:br>
              <a:rPr lang="nb-NO" sz="7200" dirty="0"/>
            </a:br>
            <a:br>
              <a:rPr lang="nb-NO" dirty="0"/>
            </a:br>
            <a:r>
              <a:rPr lang="nb-NO" sz="3600" dirty="0"/>
              <a:t> &gt; Aktivitetsstipend</a:t>
            </a:r>
            <a:br>
              <a:rPr lang="nb-NO" sz="3600" dirty="0"/>
            </a:br>
            <a:br>
              <a:rPr lang="nb-NO" sz="3600" dirty="0"/>
            </a:br>
            <a:r>
              <a:rPr lang="nb-NO" sz="3600" dirty="0"/>
              <a:t>&gt; BUA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770E30-AB95-34CD-A3A4-AB5C7298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4B973CC-4F90-AB04-6A5F-D60CDF8A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993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983139-A8AB-079C-2B48-ED0BF6A9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oppmerksomheten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CA93B7A-0A4C-EE4F-2268-214B0E7E2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6576EB1-B1D6-C4FB-BB25-48BC2ADC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167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F218B9-922C-2741-FA64-C8EEF75EA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Forebyggende helse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3BBD09F-F6DE-C6E9-FB24-D52D2A53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EEA9AD8-DEB4-A363-634B-EED0A5EE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2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8F4AD7C-64A3-7991-C18A-376677C39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Kommunefysioterapi</a:t>
            </a:r>
          </a:p>
          <a:p>
            <a:r>
              <a:rPr lang="nb-NO" dirty="0"/>
              <a:t>Friskliv </a:t>
            </a:r>
          </a:p>
          <a:p>
            <a:r>
              <a:rPr lang="nb-NO" dirty="0"/>
              <a:t>Rus og psykisk helse </a:t>
            </a:r>
          </a:p>
          <a:p>
            <a:r>
              <a:rPr lang="nb-NO" dirty="0"/>
              <a:t>Flyktningetjenesten </a:t>
            </a:r>
          </a:p>
          <a:p>
            <a:r>
              <a:rPr lang="nb-NO" dirty="0"/>
              <a:t>Helsestasjon og skolehelsetjenesten 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3E786B0-B4C9-B14A-CEB6-313231F5635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dirty="0"/>
              <a:t>11 ansatte </a:t>
            </a:r>
          </a:p>
          <a:p>
            <a:r>
              <a:rPr lang="nb-NO" dirty="0"/>
              <a:t>Prosjektmidler </a:t>
            </a:r>
          </a:p>
        </p:txBody>
      </p:sp>
    </p:spTree>
    <p:extLst>
      <p:ext uri="{BB962C8B-B14F-4D97-AF65-F5344CB8AC3E}">
        <p14:creationId xmlns:p14="http://schemas.microsoft.com/office/powerpoint/2010/main" val="171553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79F41A2D-D951-72A9-55BF-CC4F7FD814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r>
              <a:rPr lang="nb-NO" b="1" dirty="0"/>
              <a:t>Fysioterapi 0-100 år</a:t>
            </a:r>
          </a:p>
          <a:p>
            <a:r>
              <a:rPr lang="nb-NO" dirty="0"/>
              <a:t>Oppfølging babyer, barn i barnehagen og på skolen.</a:t>
            </a:r>
          </a:p>
          <a:p>
            <a:r>
              <a:rPr lang="nb-NO" dirty="0"/>
              <a:t> Hverdagsrehabilitering, rehabilitering ved korttidsopphold på </a:t>
            </a:r>
            <a:r>
              <a:rPr lang="nb-NO" dirty="0" err="1"/>
              <a:t>Kryllingheimen</a:t>
            </a:r>
            <a:r>
              <a:rPr lang="nb-NO" dirty="0"/>
              <a:t>. Seniortrim 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Friskliv:			Prosjektmidler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50E14AE-E0B7-5F77-505C-C1DCD6A8CC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Oppgaver 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4E6579D5-8574-3997-8192-CC3B70A9EA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501B9E7-D41B-B275-7564-A4175C966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48A181F-D577-3198-6874-889C2E0C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7606FB0-991B-6101-E1BE-8E96584DD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913" y="6225874"/>
            <a:ext cx="8707065" cy="694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3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F5BA061D-81B1-1137-58BD-FC5EA6F229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r>
              <a:rPr lang="nb-NO" sz="3600" b="1" dirty="0"/>
              <a:t>Rus og psykisk helse</a:t>
            </a:r>
            <a:endParaRPr lang="nb-NO" dirty="0"/>
          </a:p>
          <a:p>
            <a:r>
              <a:rPr lang="nb-NO" sz="2400" dirty="0"/>
              <a:t>Recoverybasert tilnærming</a:t>
            </a:r>
          </a:p>
          <a:p>
            <a:r>
              <a:rPr lang="nb-NO" dirty="0"/>
              <a:t>Lavterskeltilbud – ingen henvisning </a:t>
            </a:r>
          </a:p>
          <a:p>
            <a:r>
              <a:rPr lang="nb-NO" dirty="0"/>
              <a:t>Individuell oppfølging / Gruppetilbud</a:t>
            </a:r>
          </a:p>
          <a:p>
            <a:r>
              <a:rPr lang="nb-NO" dirty="0"/>
              <a:t>Boveiledning </a:t>
            </a:r>
          </a:p>
          <a:p>
            <a:r>
              <a:rPr lang="nb-NO" dirty="0"/>
              <a:t>Oppfølging ifm avtaler, individuell plan</a:t>
            </a:r>
          </a:p>
          <a:p>
            <a:r>
              <a:rPr lang="nb-NO" dirty="0"/>
              <a:t>«Treffet» </a:t>
            </a:r>
          </a:p>
          <a:p>
            <a:r>
              <a:rPr lang="nb-NO" dirty="0"/>
              <a:t>Samarbeid med fastleger, hj. tj., FACT voksen, NAV og spesialisthelsetjenesten</a:t>
            </a:r>
          </a:p>
          <a:p>
            <a:endParaRPr lang="nb-NO" dirty="0"/>
          </a:p>
          <a:p>
            <a:r>
              <a:rPr lang="nb-NO" dirty="0"/>
              <a:t>Psykososialt kriseteam</a:t>
            </a:r>
          </a:p>
          <a:p>
            <a:endParaRPr lang="nb-NO" dirty="0"/>
          </a:p>
          <a:p>
            <a:r>
              <a:rPr lang="nb-NO" dirty="0"/>
              <a:t>Prosjektmidler: Erfaringskonsulent 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BB3A934-8174-3E1F-6181-5455A4F3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AD91D2A-79BD-4581-2373-6FBE79CB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E49A635-DE0C-0487-73D2-7CB982B59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8800" b="1" dirty="0"/>
              <a:t>Oppgaver </a:t>
            </a:r>
            <a:endParaRPr lang="nb-NO" dirty="0"/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EC72D38C-D1BA-D318-A0DE-9D8D5BDE27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01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608C659-3E0A-F88F-8740-205BB2F2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BD4FE53-B355-CDEE-93D6-1D4D01FC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41E4DFFB-72CA-CE38-1A5D-EB0ACDA348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F9D0BCBC-E2B7-BABD-9A9C-3176480570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2" name="Plassholder for bilde 11">
            <a:extLst>
              <a:ext uri="{FF2B5EF4-FFF2-40B4-BE49-F238E27FC236}">
                <a16:creationId xmlns:a16="http://schemas.microsoft.com/office/drawing/2014/main" id="{0A857862-0402-2DE7-C359-5B957ECA88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877" b="4877"/>
          <a:stretch/>
        </p:blipFill>
        <p:spPr>
          <a:xfrm>
            <a:off x="0" y="3200399"/>
            <a:ext cx="23756727" cy="10500211"/>
          </a:xfrm>
        </p:spPr>
      </p:pic>
      <p:sp>
        <p:nvSpPr>
          <p:cNvPr id="14" name="Pil: ned 13">
            <a:extLst>
              <a:ext uri="{FF2B5EF4-FFF2-40B4-BE49-F238E27FC236}">
                <a16:creationId xmlns:a16="http://schemas.microsoft.com/office/drawing/2014/main" id="{BA61C7CC-CD18-A34C-0F91-42443FE44434}"/>
              </a:ext>
            </a:extLst>
          </p:cNvPr>
          <p:cNvSpPr/>
          <p:nvPr/>
        </p:nvSpPr>
        <p:spPr>
          <a:xfrm>
            <a:off x="13703968" y="88071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357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FE1192C6-010F-DF00-1029-8EBEBE5150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r>
              <a:rPr lang="nb-NO" sz="3600" b="1" dirty="0"/>
              <a:t>Flyktningetjenesten </a:t>
            </a:r>
          </a:p>
          <a:p>
            <a:endParaRPr lang="nb-NO" dirty="0"/>
          </a:p>
          <a:p>
            <a:r>
              <a:rPr lang="nb-NO" dirty="0"/>
              <a:t>Bosetting og oppfølging av flyktninger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Tverretatlig arbeid </a:t>
            </a:r>
          </a:p>
          <a:p>
            <a:endParaRPr lang="nb-NO" dirty="0"/>
          </a:p>
          <a:p>
            <a:r>
              <a:rPr lang="nb-NO" dirty="0"/>
              <a:t>Inkluderende og bærekraftig integrering krever engasjement fra bygda som helhet 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1B76849-5FD2-914F-09C2-0CB687BE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8D3CAA2-355C-4FDE-E61A-30760432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D080446E-80EC-CBF0-93BD-A68CF6718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6000" dirty="0"/>
              <a:t>Oppgaver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358A9FF7-94CB-49DE-1964-97F34893BB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A201631F-B4A1-6386-0D12-E1409DF1C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678356"/>
              </p:ext>
            </p:extLst>
          </p:nvPr>
        </p:nvGraphicFramePr>
        <p:xfrm>
          <a:off x="3832665" y="4447692"/>
          <a:ext cx="8005011" cy="4359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896">
                  <a:extLst>
                    <a:ext uri="{9D8B030D-6E8A-4147-A177-3AD203B41FA5}">
                      <a16:colId xmlns:a16="http://schemas.microsoft.com/office/drawing/2014/main" val="937478782"/>
                    </a:ext>
                  </a:extLst>
                </a:gridCol>
                <a:gridCol w="2879422">
                  <a:extLst>
                    <a:ext uri="{9D8B030D-6E8A-4147-A177-3AD203B41FA5}">
                      <a16:colId xmlns:a16="http://schemas.microsoft.com/office/drawing/2014/main" val="996194033"/>
                    </a:ext>
                  </a:extLst>
                </a:gridCol>
                <a:gridCol w="2880693">
                  <a:extLst>
                    <a:ext uri="{9D8B030D-6E8A-4147-A177-3AD203B41FA5}">
                      <a16:colId xmlns:a16="http://schemas.microsoft.com/office/drawing/2014/main" val="2953942394"/>
                    </a:ext>
                  </a:extLst>
                </a:gridCol>
              </a:tblGrid>
              <a:tr h="1171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200" dirty="0">
                          <a:effectLst/>
                        </a:rPr>
                        <a:t>Voksne </a:t>
                      </a:r>
                      <a:endParaRPr lang="nb-NO" sz="32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200" dirty="0">
                          <a:effectLst/>
                        </a:rPr>
                        <a:t>Barn </a:t>
                      </a:r>
                      <a:endParaRPr lang="nb-NO" sz="32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967584"/>
                  </a:ext>
                </a:extLst>
              </a:tr>
              <a:tr h="1062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200">
                          <a:effectLst/>
                        </a:rPr>
                        <a:t>2022</a:t>
                      </a:r>
                      <a:endParaRPr lang="nb-NO" sz="32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200" dirty="0">
                          <a:effectLst/>
                        </a:rPr>
                        <a:t>12</a:t>
                      </a:r>
                      <a:endParaRPr lang="nb-NO" sz="32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200" dirty="0">
                          <a:effectLst/>
                        </a:rPr>
                        <a:t>6</a:t>
                      </a:r>
                      <a:endParaRPr lang="nb-NO" sz="32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7682086"/>
                  </a:ext>
                </a:extLst>
              </a:tr>
              <a:tr h="1062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200">
                          <a:effectLst/>
                        </a:rPr>
                        <a:t>2023</a:t>
                      </a:r>
                      <a:endParaRPr lang="nb-NO" sz="32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200">
                          <a:effectLst/>
                        </a:rPr>
                        <a:t>22</a:t>
                      </a:r>
                      <a:endParaRPr lang="nb-NO" sz="32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200" dirty="0">
                          <a:effectLst/>
                        </a:rPr>
                        <a:t>14</a:t>
                      </a:r>
                      <a:endParaRPr lang="nb-NO" sz="32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8922754"/>
                  </a:ext>
                </a:extLst>
              </a:tr>
              <a:tr h="1062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200" dirty="0">
                          <a:effectLst/>
                        </a:rPr>
                        <a:t>2024</a:t>
                      </a:r>
                      <a:endParaRPr lang="nb-NO" sz="32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200">
                          <a:effectLst/>
                        </a:rPr>
                        <a:t>5</a:t>
                      </a:r>
                      <a:endParaRPr lang="nb-NO" sz="32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200" dirty="0">
                          <a:effectLst/>
                        </a:rPr>
                        <a:t>3</a:t>
                      </a:r>
                      <a:endParaRPr lang="nb-NO" sz="32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698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51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3FDDAD-CECD-3271-5CBC-D5945B14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Helsestasjon og skolehelsetjenesten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29B241-0B36-F3CD-775C-1E379AED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7" y="5021178"/>
            <a:ext cx="9237458" cy="6713585"/>
          </a:xfrm>
        </p:spPr>
        <p:txBody>
          <a:bodyPr/>
          <a:lstStyle/>
          <a:p>
            <a:r>
              <a:rPr lang="nb-NO" dirty="0"/>
              <a:t>Forebyggende og helsefremmende arbeid 0-23 år</a:t>
            </a:r>
          </a:p>
          <a:p>
            <a:r>
              <a:rPr lang="nb-NO" dirty="0"/>
              <a:t>Helsestasjon </a:t>
            </a:r>
          </a:p>
          <a:p>
            <a:r>
              <a:rPr lang="nb-NO" dirty="0"/>
              <a:t>Skolehelsetjenesten </a:t>
            </a:r>
          </a:p>
          <a:p>
            <a:r>
              <a:rPr lang="nb-NO" dirty="0"/>
              <a:t>Helsestasjon for ungdom  </a:t>
            </a:r>
          </a:p>
          <a:p>
            <a:r>
              <a:rPr lang="nb-NO" dirty="0"/>
              <a:t>Samarbeid med barnehage, skole, </a:t>
            </a:r>
            <a:r>
              <a:rPr lang="nb-NO" dirty="0" err="1"/>
              <a:t>spesialisthelsetj</a:t>
            </a:r>
            <a:r>
              <a:rPr lang="nb-NO" dirty="0"/>
              <a:t>., FACT ung </a:t>
            </a:r>
          </a:p>
          <a:p>
            <a:r>
              <a:rPr lang="nb-NO" dirty="0"/>
              <a:t>SAPH </a:t>
            </a:r>
          </a:p>
          <a:p>
            <a:r>
              <a:rPr lang="nb-NO" dirty="0"/>
              <a:t>BTI prosjektet + TIBIR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4E7B502-7CD9-4DC0-8649-65A4C803E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08FE998-38F0-5782-7A66-7DC52D83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7</a:t>
            </a:fld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1C51338-9A54-1C83-EA9C-991FAA1C2C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Prosjektmidler:</a:t>
            </a:r>
          </a:p>
          <a:p>
            <a:r>
              <a:rPr lang="nb-NO" dirty="0"/>
              <a:t>Ungdomsarbeider</a:t>
            </a:r>
          </a:p>
          <a:p>
            <a:r>
              <a:rPr lang="nb-NO" dirty="0"/>
              <a:t>	Individuell oppfølging</a:t>
            </a:r>
          </a:p>
          <a:p>
            <a:r>
              <a:rPr lang="nb-NO" dirty="0"/>
              <a:t>	Middagsklubben </a:t>
            </a:r>
          </a:p>
          <a:p>
            <a:r>
              <a:rPr lang="nb-NO" dirty="0"/>
              <a:t>	Torsdagsfrokost </a:t>
            </a:r>
          </a:p>
          <a:p>
            <a:endParaRPr lang="nb-NO" dirty="0"/>
          </a:p>
          <a:p>
            <a:endParaRPr lang="nb-NO" dirty="0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5A69F3CD-C863-AE63-1500-2C0328596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76099"/>
              </p:ext>
            </p:extLst>
          </p:nvPr>
        </p:nvGraphicFramePr>
        <p:xfrm>
          <a:off x="11561962" y="7534960"/>
          <a:ext cx="7960322" cy="4664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0161">
                  <a:extLst>
                    <a:ext uri="{9D8B030D-6E8A-4147-A177-3AD203B41FA5}">
                      <a16:colId xmlns:a16="http://schemas.microsoft.com/office/drawing/2014/main" val="4175919957"/>
                    </a:ext>
                  </a:extLst>
                </a:gridCol>
                <a:gridCol w="3980161">
                  <a:extLst>
                    <a:ext uri="{9D8B030D-6E8A-4147-A177-3AD203B41FA5}">
                      <a16:colId xmlns:a16="http://schemas.microsoft.com/office/drawing/2014/main" val="49602410"/>
                    </a:ext>
                  </a:extLst>
                </a:gridCol>
              </a:tblGrid>
              <a:tr h="777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600">
                          <a:effectLst/>
                        </a:rPr>
                        <a:t>År </a:t>
                      </a:r>
                      <a:endParaRPr lang="nb-NO" sz="11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600">
                          <a:effectLst/>
                        </a:rPr>
                        <a:t>Antall barn</a:t>
                      </a:r>
                      <a:endParaRPr lang="nb-NO" sz="11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5960384"/>
                  </a:ext>
                </a:extLst>
              </a:tr>
              <a:tr h="777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600">
                          <a:effectLst/>
                        </a:rPr>
                        <a:t>2020</a:t>
                      </a:r>
                      <a:endParaRPr lang="nb-NO" sz="11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600">
                          <a:effectLst/>
                        </a:rPr>
                        <a:t>16</a:t>
                      </a:r>
                      <a:endParaRPr lang="nb-NO" sz="11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431206"/>
                  </a:ext>
                </a:extLst>
              </a:tr>
              <a:tr h="777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600">
                          <a:effectLst/>
                        </a:rPr>
                        <a:t>2021</a:t>
                      </a:r>
                      <a:endParaRPr lang="nb-NO" sz="11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600">
                          <a:effectLst/>
                        </a:rPr>
                        <a:t>13</a:t>
                      </a:r>
                      <a:endParaRPr lang="nb-NO" sz="11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2270649"/>
                  </a:ext>
                </a:extLst>
              </a:tr>
              <a:tr h="777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600">
                          <a:effectLst/>
                        </a:rPr>
                        <a:t>2022</a:t>
                      </a:r>
                      <a:endParaRPr lang="nb-NO" sz="11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600">
                          <a:effectLst/>
                        </a:rPr>
                        <a:t>13</a:t>
                      </a:r>
                      <a:endParaRPr lang="nb-NO" sz="11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3510455"/>
                  </a:ext>
                </a:extLst>
              </a:tr>
              <a:tr h="777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600">
                          <a:effectLst/>
                        </a:rPr>
                        <a:t>2023</a:t>
                      </a:r>
                      <a:endParaRPr lang="nb-NO" sz="11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600">
                          <a:effectLst/>
                        </a:rPr>
                        <a:t>15</a:t>
                      </a:r>
                      <a:endParaRPr lang="nb-NO" sz="11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0511935"/>
                  </a:ext>
                </a:extLst>
              </a:tr>
              <a:tr h="777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600">
                          <a:effectLst/>
                        </a:rPr>
                        <a:t>2024</a:t>
                      </a:r>
                      <a:endParaRPr lang="nb-NO" sz="11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3600" dirty="0">
                          <a:effectLst/>
                        </a:rPr>
                        <a:t>4 pr 1. mai</a:t>
                      </a:r>
                      <a:endParaRPr lang="nb-NO" sz="11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0825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55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798EB54-9AFA-EC32-4D6C-0E1F2B49C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20847562" cy="923330"/>
          </a:xfrm>
        </p:spPr>
        <p:txBody>
          <a:bodyPr/>
          <a:lstStyle/>
          <a:p>
            <a:r>
              <a:rPr lang="en-US" dirty="0" err="1"/>
              <a:t>Helsestasjon</a:t>
            </a:r>
            <a:r>
              <a:rPr lang="en-US" dirty="0"/>
              <a:t> og </a:t>
            </a:r>
            <a:r>
              <a:rPr lang="en-US" dirty="0" err="1"/>
              <a:t>skolehelsetjenesten</a:t>
            </a:r>
            <a:r>
              <a:rPr lang="en-US" dirty="0"/>
              <a:t> </a:t>
            </a:r>
          </a:p>
        </p:txBody>
      </p:sp>
      <p:pic>
        <p:nvPicPr>
          <p:cNvPr id="8" name="Plassholder for bilde 7" descr="Et bilde som inneholder tekst, skjermbilde, line, Plottdiagram&#10;&#10;Automatisk generert beskrivelse">
            <a:extLst>
              <a:ext uri="{FF2B5EF4-FFF2-40B4-BE49-F238E27FC236}">
                <a16:creationId xmlns:a16="http://schemas.microsoft.com/office/drawing/2014/main" id="{D03F117A-AF07-8448-AE37-48FCAADA0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3128210" y="4026037"/>
            <a:ext cx="12894485" cy="8220234"/>
          </a:xfrm>
          <a:noFill/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A6E63F01-8EFB-2E49-6162-4807C515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804" y="12732321"/>
            <a:ext cx="8229064" cy="230832"/>
          </a:xfrm>
        </p:spPr>
        <p:txBody>
          <a:bodyPr/>
          <a:lstStyle/>
          <a:p>
            <a:endParaRPr lang="nb-NO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5513C8A8-6038-B1F1-FE4C-3AC6ED5B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0079" y="12698031"/>
            <a:ext cx="5486043" cy="307777"/>
          </a:xfrm>
        </p:spPr>
        <p:txBody>
          <a:bodyPr/>
          <a:lstStyle/>
          <a:p>
            <a:pPr>
              <a:spcAft>
                <a:spcPts val="600"/>
              </a:spcAft>
            </a:pPr>
            <a:fld id="{8F38CB8C-9F3F-4D9A-91AD-F1C485AF55CA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8D3CAA2-355C-4FDE-E61A-30760432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F38CB8C-9F3F-4D9A-91AD-F1C485AF55CA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  <p:sp>
        <p:nvSpPr>
          <p:cNvPr id="10" name="Pil: ned 9">
            <a:extLst>
              <a:ext uri="{FF2B5EF4-FFF2-40B4-BE49-F238E27FC236}">
                <a16:creationId xmlns:a16="http://schemas.microsoft.com/office/drawing/2014/main" id="{3777AE58-2C51-7E98-40A1-11502A1AF122}"/>
              </a:ext>
            </a:extLst>
          </p:cNvPr>
          <p:cNvSpPr/>
          <p:nvPr/>
        </p:nvSpPr>
        <p:spPr>
          <a:xfrm>
            <a:off x="5425240" y="73743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839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421A62-3750-F08F-3120-A187DF7D2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9600" dirty="0"/>
              <a:t>SOMMERGØY 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A46F03E-4F09-3F4B-65EB-8CF23575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7B08188-CFAC-D943-3D57-425F175D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9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B974310-F06F-F87B-4244-A21A4ACDB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8868" y="472919"/>
            <a:ext cx="9657346" cy="1303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11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F7A64A"/>
      </a:dk2>
      <a:lt2>
        <a:srgbClr val="C6B282"/>
      </a:lt2>
      <a:accent1>
        <a:srgbClr val="0B4646"/>
      </a:accent1>
      <a:accent2>
        <a:srgbClr val="6BA34B"/>
      </a:accent2>
      <a:accent3>
        <a:srgbClr val="003EA2"/>
      </a:accent3>
      <a:accent4>
        <a:srgbClr val="142C46"/>
      </a:accent4>
      <a:accent5>
        <a:srgbClr val="BF648F"/>
      </a:accent5>
      <a:accent6>
        <a:srgbClr val="423B48"/>
      </a:accent6>
      <a:hlink>
        <a:srgbClr val="467886"/>
      </a:hlink>
      <a:folHlink>
        <a:srgbClr val="96607D"/>
      </a:folHlink>
    </a:clrScheme>
    <a:fontScheme name="Egendefinert 9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rødsherad_kommune_ppt-mal_grønn" id="{75EFE284-E4CD-F941-860B-BB4C2A84E51C}" vid="{9A6CBBE5-D2E3-1A47-8B85-B536983F204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034332F7E5B1468849EA3CD12A3B7D" ma:contentTypeVersion="17" ma:contentTypeDescription="Opprett et nytt dokument." ma:contentTypeScope="" ma:versionID="6bf95ce354b74114b935f825edc2e690">
  <xsd:schema xmlns:xsd="http://www.w3.org/2001/XMLSchema" xmlns:xs="http://www.w3.org/2001/XMLSchema" xmlns:p="http://schemas.microsoft.com/office/2006/metadata/properties" xmlns:ns2="d506e9fb-f6d4-4624-99a2-61ab2946b362" xmlns:ns3="040c335d-7dfa-4893-ac08-725cbb2eb4c1" targetNamespace="http://schemas.microsoft.com/office/2006/metadata/properties" ma:root="true" ma:fieldsID="8efd766796883c929cf053fb1ed0f642" ns2:_="" ns3:_="">
    <xsd:import namespace="d506e9fb-f6d4-4624-99a2-61ab2946b362"/>
    <xsd:import namespace="040c335d-7dfa-4893-ac08-725cbb2eb4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6e9fb-f6d4-4624-99a2-61ab2946b3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3fef5715-2ac3-4ab2-9efd-6c4aafee39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c335d-7dfa-4893-ac08-725cbb2eb4c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c0de79-5f6a-44d7-b5c5-0f7ef0738c9b}" ma:internalName="TaxCatchAll" ma:showField="CatchAllData" ma:web="040c335d-7dfa-4893-ac08-725cbb2eb4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9999FA-1F5C-4E60-BB70-37576E1365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06e9fb-f6d4-4624-99a2-61ab2946b362"/>
    <ds:schemaRef ds:uri="040c335d-7dfa-4893-ac08-725cbb2eb4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9767B3-3EF2-40B8-A8B4-555F7999ED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Krødsherad_kommune_ppt-mal_grønn</Template>
  <TotalTime>313</TotalTime>
  <Words>220</Words>
  <Application>Microsoft Office PowerPoint</Application>
  <PresentationFormat>Egendefinert</PresentationFormat>
  <Paragraphs>96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Office-tema</vt:lpstr>
      <vt:lpstr>Forebyggende helse</vt:lpstr>
      <vt:lpstr>Forebyggende helse</vt:lpstr>
      <vt:lpstr>Oppgaver </vt:lpstr>
      <vt:lpstr>Oppgaver </vt:lpstr>
      <vt:lpstr>PowerPoint-presentasjon</vt:lpstr>
      <vt:lpstr>Oppgaver</vt:lpstr>
      <vt:lpstr>Helsestasjon og skolehelsetjenesten </vt:lpstr>
      <vt:lpstr>Helsestasjon og skolehelsetjenesten </vt:lpstr>
      <vt:lpstr>SOMMERGØY </vt:lpstr>
      <vt:lpstr>Forebygging av utenforskap    &gt; Aktivitetsstipend  &gt; BUA      </vt:lpstr>
      <vt:lpstr>Takk for oppmerksomheten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Ellen Østbye Fremgård</dc:creator>
  <cp:lastModifiedBy>Ellen Østbye Fremgård</cp:lastModifiedBy>
  <cp:revision>4</cp:revision>
  <dcterms:created xsi:type="dcterms:W3CDTF">2024-04-30T10:37:06Z</dcterms:created>
  <dcterms:modified xsi:type="dcterms:W3CDTF">2024-05-02T14:36:08Z</dcterms:modified>
</cp:coreProperties>
</file>